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69"/>
  </p:notesMasterIdLst>
  <p:sldIdLst>
    <p:sldId id="272" r:id="rId2"/>
    <p:sldId id="264" r:id="rId3"/>
    <p:sldId id="278" r:id="rId4"/>
    <p:sldId id="259" r:id="rId5"/>
    <p:sldId id="256" r:id="rId6"/>
    <p:sldId id="334" r:id="rId7"/>
    <p:sldId id="332" r:id="rId8"/>
    <p:sldId id="333" r:id="rId9"/>
    <p:sldId id="330" r:id="rId10"/>
    <p:sldId id="260" r:id="rId11"/>
    <p:sldId id="273" r:id="rId12"/>
    <p:sldId id="331" r:id="rId13"/>
    <p:sldId id="261" r:id="rId14"/>
    <p:sldId id="262" r:id="rId15"/>
    <p:sldId id="279" r:id="rId16"/>
    <p:sldId id="275" r:id="rId17"/>
    <p:sldId id="314" r:id="rId18"/>
    <p:sldId id="315" r:id="rId19"/>
    <p:sldId id="263" r:id="rId20"/>
    <p:sldId id="266" r:id="rId21"/>
    <p:sldId id="319" r:id="rId22"/>
    <p:sldId id="267" r:id="rId23"/>
    <p:sldId id="268" r:id="rId24"/>
    <p:sldId id="277" r:id="rId25"/>
    <p:sldId id="322" r:id="rId26"/>
    <p:sldId id="293" r:id="rId27"/>
    <p:sldId id="294" r:id="rId28"/>
    <p:sldId id="296" r:id="rId29"/>
    <p:sldId id="325" r:id="rId30"/>
    <p:sldId id="326" r:id="rId31"/>
    <p:sldId id="276" r:id="rId32"/>
    <p:sldId id="270" r:id="rId33"/>
    <p:sldId id="280" r:id="rId34"/>
    <p:sldId id="281" r:id="rId35"/>
    <p:sldId id="282" r:id="rId36"/>
    <p:sldId id="320" r:id="rId37"/>
    <p:sldId id="316" r:id="rId38"/>
    <p:sldId id="317" r:id="rId39"/>
    <p:sldId id="318" r:id="rId40"/>
    <p:sldId id="283" r:id="rId41"/>
    <p:sldId id="288" r:id="rId42"/>
    <p:sldId id="289" r:id="rId43"/>
    <p:sldId id="290" r:id="rId44"/>
    <p:sldId id="291" r:id="rId45"/>
    <p:sldId id="292" r:id="rId46"/>
    <p:sldId id="335" r:id="rId47"/>
    <p:sldId id="336" r:id="rId48"/>
    <p:sldId id="284" r:id="rId49"/>
    <p:sldId id="298" r:id="rId50"/>
    <p:sldId id="299" r:id="rId51"/>
    <p:sldId id="308" r:id="rId52"/>
    <p:sldId id="307" r:id="rId53"/>
    <p:sldId id="306" r:id="rId54"/>
    <p:sldId id="301" r:id="rId55"/>
    <p:sldId id="300" r:id="rId56"/>
    <p:sldId id="302" r:id="rId57"/>
    <p:sldId id="305" r:id="rId58"/>
    <p:sldId id="309" r:id="rId59"/>
    <p:sldId id="285" r:id="rId60"/>
    <p:sldId id="297" r:id="rId61"/>
    <p:sldId id="310" r:id="rId62"/>
    <p:sldId id="338" r:id="rId63"/>
    <p:sldId id="337" r:id="rId64"/>
    <p:sldId id="324" r:id="rId65"/>
    <p:sldId id="287" r:id="rId66"/>
    <p:sldId id="329" r:id="rId67"/>
    <p:sldId id="328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799" autoAdjust="0"/>
    <p:restoredTop sz="86420" autoAdjust="0"/>
  </p:normalViewPr>
  <p:slideViewPr>
    <p:cSldViewPr>
      <p:cViewPr>
        <p:scale>
          <a:sx n="60" d="100"/>
          <a:sy n="60" d="100"/>
        </p:scale>
        <p:origin x="-492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2879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32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D4FED9-1806-4362-B9A9-CA2843A937CE}" type="doc">
      <dgm:prSet loTypeId="urn:microsoft.com/office/officeart/2005/8/layout/hierarchy2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5524AFE-CABE-4976-8BED-FF0379017509}">
      <dgm:prSet phldrT="[Text]"/>
      <dgm:spPr/>
      <dgm:t>
        <a:bodyPr/>
        <a:lstStyle/>
        <a:p>
          <a:r>
            <a:rPr lang="en-US" dirty="0" smtClean="0"/>
            <a:t>Spyware</a:t>
          </a:r>
          <a:endParaRPr lang="en-US" dirty="0"/>
        </a:p>
      </dgm:t>
    </dgm:pt>
    <dgm:pt modelId="{A372958D-A979-45A7-AB41-A84340BE0CC8}" type="parTrans" cxnId="{CE8BCCC8-25D2-4AE1-B2DC-CC20EF141EE2}">
      <dgm:prSet/>
      <dgm:spPr/>
      <dgm:t>
        <a:bodyPr/>
        <a:lstStyle/>
        <a:p>
          <a:endParaRPr lang="en-US"/>
        </a:p>
      </dgm:t>
    </dgm:pt>
    <dgm:pt modelId="{336A0FA0-BD36-47EB-A6FE-BEB82F0E83D3}" type="sibTrans" cxnId="{CE8BCCC8-25D2-4AE1-B2DC-CC20EF141EE2}">
      <dgm:prSet/>
      <dgm:spPr/>
      <dgm:t>
        <a:bodyPr/>
        <a:lstStyle/>
        <a:p>
          <a:endParaRPr lang="en-US"/>
        </a:p>
      </dgm:t>
    </dgm:pt>
    <dgm:pt modelId="{D6288F2C-8FBF-4DC0-A022-38D11BEE1954}" type="asst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400" dirty="0" smtClean="0">
              <a:latin typeface="Candara" pitchFamily="34" charset="0"/>
            </a:rPr>
            <a:t>Keyloggers &amp; password recorders</a:t>
          </a:r>
          <a:endParaRPr lang="en-US" sz="1400" dirty="0">
            <a:latin typeface="Candara" pitchFamily="34" charset="0"/>
          </a:endParaRPr>
        </a:p>
      </dgm:t>
    </dgm:pt>
    <dgm:pt modelId="{08CC578D-A997-43B6-A853-B3B65447B876}" type="parTrans" cxnId="{A3953657-ECFB-45C8-ABAB-D9EF3EB3148B}">
      <dgm:prSet/>
      <dgm:spPr/>
      <dgm:t>
        <a:bodyPr/>
        <a:lstStyle/>
        <a:p>
          <a:endParaRPr lang="en-US" dirty="0"/>
        </a:p>
      </dgm:t>
    </dgm:pt>
    <dgm:pt modelId="{787F212B-0658-440C-B13E-10CB88490846}" type="sibTrans" cxnId="{A3953657-ECFB-45C8-ABAB-D9EF3EB3148B}">
      <dgm:prSet/>
      <dgm:spPr/>
      <dgm:t>
        <a:bodyPr/>
        <a:lstStyle/>
        <a:p>
          <a:endParaRPr lang="en-US"/>
        </a:p>
      </dgm:t>
    </dgm:pt>
    <dgm:pt modelId="{B6979F1F-7EA6-4785-943C-C410E86A0B23}" type="asst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400" dirty="0" smtClean="0">
              <a:latin typeface="Candara" pitchFamily="34" charset="0"/>
            </a:rPr>
            <a:t>Commercial</a:t>
          </a:r>
        </a:p>
      </dgm:t>
    </dgm:pt>
    <dgm:pt modelId="{C57E5623-6115-4EFE-96CC-DFA32E4AB5A7}" type="parTrans" cxnId="{E81DE831-2974-46BA-B045-2F2993A1FF56}">
      <dgm:prSet/>
      <dgm:spPr/>
      <dgm:t>
        <a:bodyPr/>
        <a:lstStyle/>
        <a:p>
          <a:endParaRPr lang="en-US" dirty="0"/>
        </a:p>
      </dgm:t>
    </dgm:pt>
    <dgm:pt modelId="{2D987DA4-449D-4EC0-AF6D-677FDCD3B43E}" type="sibTrans" cxnId="{E81DE831-2974-46BA-B045-2F2993A1FF56}">
      <dgm:prSet/>
      <dgm:spPr/>
      <dgm:t>
        <a:bodyPr/>
        <a:lstStyle/>
        <a:p>
          <a:endParaRPr lang="en-US"/>
        </a:p>
      </dgm:t>
    </dgm:pt>
    <dgm:pt modelId="{515A0459-BE7C-47A5-82FA-FB00517873CC}" type="asst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400" dirty="0" smtClean="0">
              <a:latin typeface="Candara" pitchFamily="34" charset="0"/>
            </a:rPr>
            <a:t>domestic</a:t>
          </a:r>
        </a:p>
      </dgm:t>
    </dgm:pt>
    <dgm:pt modelId="{55303B12-5C30-4CAF-9FEA-7E4C75ABCD0D}" type="parTrans" cxnId="{7285D785-567B-43DD-AB43-37596D2223EC}">
      <dgm:prSet/>
      <dgm:spPr/>
      <dgm:t>
        <a:bodyPr/>
        <a:lstStyle/>
        <a:p>
          <a:endParaRPr lang="en-US" dirty="0"/>
        </a:p>
      </dgm:t>
    </dgm:pt>
    <dgm:pt modelId="{06BD0BE7-92D5-4C38-8AD2-B435DA556E88}" type="sibTrans" cxnId="{7285D785-567B-43DD-AB43-37596D2223EC}">
      <dgm:prSet/>
      <dgm:spPr/>
      <dgm:t>
        <a:bodyPr/>
        <a:lstStyle/>
        <a:p>
          <a:endParaRPr lang="en-US"/>
        </a:p>
      </dgm:t>
    </dgm:pt>
    <dgm:pt modelId="{3285EAC5-CF2F-4B2E-8237-303B9DDA6AB3}" type="asst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400" dirty="0" smtClean="0">
              <a:latin typeface="Candara" pitchFamily="34" charset="0"/>
            </a:rPr>
            <a:t>E-mail &amp;  Screen Recorders</a:t>
          </a:r>
        </a:p>
      </dgm:t>
    </dgm:pt>
    <dgm:pt modelId="{AE4D7439-FA71-4F5E-A301-63102072B45A}" type="parTrans" cxnId="{4D766167-E86D-4C58-81FE-5F36E3540FA4}">
      <dgm:prSet/>
      <dgm:spPr/>
      <dgm:t>
        <a:bodyPr/>
        <a:lstStyle/>
        <a:p>
          <a:endParaRPr lang="en-US" dirty="0"/>
        </a:p>
      </dgm:t>
    </dgm:pt>
    <dgm:pt modelId="{77D19FF1-C3CD-4840-A4BF-4775C618D009}" type="sibTrans" cxnId="{4D766167-E86D-4C58-81FE-5F36E3540FA4}">
      <dgm:prSet/>
      <dgm:spPr/>
      <dgm:t>
        <a:bodyPr/>
        <a:lstStyle/>
        <a:p>
          <a:endParaRPr lang="en-US"/>
        </a:p>
      </dgm:t>
    </dgm:pt>
    <dgm:pt modelId="{B6CA56A2-E3F3-4A28-893B-4C9CDC4E9971}" type="asst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400" dirty="0" smtClean="0">
              <a:latin typeface="Candara" pitchFamily="34" charset="0"/>
            </a:rPr>
            <a:t>Modem Hijacking</a:t>
          </a:r>
        </a:p>
      </dgm:t>
    </dgm:pt>
    <dgm:pt modelId="{568B4E7E-E341-4EA0-9A91-DF5364A5D438}" type="parTrans" cxnId="{F1FA183C-CA3E-44CB-91CC-6E8DB4D734FB}">
      <dgm:prSet/>
      <dgm:spPr/>
      <dgm:t>
        <a:bodyPr/>
        <a:lstStyle/>
        <a:p>
          <a:endParaRPr lang="en-US" dirty="0"/>
        </a:p>
      </dgm:t>
    </dgm:pt>
    <dgm:pt modelId="{C0F0E22E-D366-45DF-A020-5A0288D6354E}" type="sibTrans" cxnId="{F1FA183C-CA3E-44CB-91CC-6E8DB4D734FB}">
      <dgm:prSet/>
      <dgm:spPr/>
      <dgm:t>
        <a:bodyPr/>
        <a:lstStyle/>
        <a:p>
          <a:endParaRPr lang="en-US"/>
        </a:p>
      </dgm:t>
    </dgm:pt>
    <dgm:pt modelId="{F5DF63FA-1C2E-4013-B345-3A3449CDB74C}" type="asst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400" dirty="0" smtClean="0">
              <a:latin typeface="Candara" pitchFamily="34" charset="0"/>
            </a:rPr>
            <a:t>PC Hi-jacking</a:t>
          </a:r>
        </a:p>
      </dgm:t>
    </dgm:pt>
    <dgm:pt modelId="{5F9F0CA8-0C70-4285-AE33-A3A8E2760AE4}" type="parTrans" cxnId="{84319048-D06B-42B9-90C7-5B81FBCE7863}">
      <dgm:prSet/>
      <dgm:spPr/>
      <dgm:t>
        <a:bodyPr/>
        <a:lstStyle/>
        <a:p>
          <a:endParaRPr lang="en-US" dirty="0"/>
        </a:p>
      </dgm:t>
    </dgm:pt>
    <dgm:pt modelId="{08E8E825-8C04-4F66-A665-1BA6133D7B21}" type="sibTrans" cxnId="{84319048-D06B-42B9-90C7-5B81FBCE7863}">
      <dgm:prSet/>
      <dgm:spPr/>
      <dgm:t>
        <a:bodyPr/>
        <a:lstStyle/>
        <a:p>
          <a:endParaRPr lang="en-US"/>
        </a:p>
      </dgm:t>
    </dgm:pt>
    <dgm:pt modelId="{811E9D65-9C59-4669-A2FB-1DF254FC9D00}" type="asst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400" dirty="0" smtClean="0">
              <a:latin typeface="Candara" pitchFamily="34" charset="0"/>
            </a:rPr>
            <a:t>Web Bugs</a:t>
          </a:r>
        </a:p>
      </dgm:t>
    </dgm:pt>
    <dgm:pt modelId="{51FC16E1-1768-48FE-9EE3-E5E202493DD0}" type="parTrans" cxnId="{ADA62B12-C499-4686-AA09-644D195F705B}">
      <dgm:prSet/>
      <dgm:spPr/>
      <dgm:t>
        <a:bodyPr/>
        <a:lstStyle/>
        <a:p>
          <a:endParaRPr lang="en-US" dirty="0"/>
        </a:p>
      </dgm:t>
    </dgm:pt>
    <dgm:pt modelId="{4CBC29F7-6D98-4A29-8ADE-967C3FF52F10}" type="sibTrans" cxnId="{ADA62B12-C499-4686-AA09-644D195F705B}">
      <dgm:prSet/>
      <dgm:spPr/>
      <dgm:t>
        <a:bodyPr/>
        <a:lstStyle/>
        <a:p>
          <a:endParaRPr lang="en-US"/>
        </a:p>
      </dgm:t>
    </dgm:pt>
    <dgm:pt modelId="{20102734-3158-44C8-895A-28BE50365DF3}" type="asst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400" dirty="0" smtClean="0">
              <a:latin typeface="Candara" pitchFamily="34" charset="0"/>
            </a:rPr>
            <a:t>Ad-wares</a:t>
          </a:r>
        </a:p>
      </dgm:t>
    </dgm:pt>
    <dgm:pt modelId="{D17B00D6-2675-470A-BCA0-5B447E2F84BE}" type="parTrans" cxnId="{FB9B1479-8437-47FA-B31B-75A86E1BBF2F}">
      <dgm:prSet/>
      <dgm:spPr/>
      <dgm:t>
        <a:bodyPr/>
        <a:lstStyle/>
        <a:p>
          <a:endParaRPr lang="en-US" dirty="0"/>
        </a:p>
      </dgm:t>
    </dgm:pt>
    <dgm:pt modelId="{4098996C-FB83-4358-9313-1A39417F4A82}" type="sibTrans" cxnId="{FB9B1479-8437-47FA-B31B-75A86E1BBF2F}">
      <dgm:prSet/>
      <dgm:spPr/>
      <dgm:t>
        <a:bodyPr/>
        <a:lstStyle/>
        <a:p>
          <a:endParaRPr lang="en-US"/>
        </a:p>
      </dgm:t>
    </dgm:pt>
    <dgm:pt modelId="{4E31C7D7-A5E9-44E4-A015-B38C3DE859AB}" type="asst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400" dirty="0" smtClean="0">
              <a:latin typeface="Candara" pitchFamily="34" charset="0"/>
            </a:rPr>
            <a:t>Browser-Hijacks</a:t>
          </a:r>
        </a:p>
      </dgm:t>
    </dgm:pt>
    <dgm:pt modelId="{4110DA53-5C8D-4D8E-9913-49B0B08C8693}" type="parTrans" cxnId="{136C4957-8B1B-4040-A3F8-DE71A555D3CE}">
      <dgm:prSet/>
      <dgm:spPr/>
      <dgm:t>
        <a:bodyPr/>
        <a:lstStyle/>
        <a:p>
          <a:endParaRPr lang="en-US" dirty="0"/>
        </a:p>
      </dgm:t>
    </dgm:pt>
    <dgm:pt modelId="{0FF7EA98-DE6E-4986-9317-2953EFE0648B}" type="sibTrans" cxnId="{136C4957-8B1B-4040-A3F8-DE71A555D3CE}">
      <dgm:prSet/>
      <dgm:spPr/>
      <dgm:t>
        <a:bodyPr/>
        <a:lstStyle/>
        <a:p>
          <a:endParaRPr lang="en-US"/>
        </a:p>
      </dgm:t>
    </dgm:pt>
    <dgm:pt modelId="{CC420421-CD37-413E-B49C-885EE447EA24}" type="asst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400" dirty="0" smtClean="0">
              <a:latin typeface="Candara" pitchFamily="34" charset="0"/>
            </a:rPr>
            <a:t>Trojans &amp; Viruses</a:t>
          </a:r>
        </a:p>
      </dgm:t>
    </dgm:pt>
    <dgm:pt modelId="{FD53C05D-982A-4274-BA49-EC679A7DB059}" type="parTrans" cxnId="{18B89061-0009-40CB-AC0B-94F76787C53B}">
      <dgm:prSet/>
      <dgm:spPr/>
      <dgm:t>
        <a:bodyPr/>
        <a:lstStyle/>
        <a:p>
          <a:endParaRPr lang="en-US" dirty="0"/>
        </a:p>
      </dgm:t>
    </dgm:pt>
    <dgm:pt modelId="{53EEB9AD-F94B-4BD3-A657-34C95A07CF9B}" type="sibTrans" cxnId="{18B89061-0009-40CB-AC0B-94F76787C53B}">
      <dgm:prSet/>
      <dgm:spPr/>
      <dgm:t>
        <a:bodyPr/>
        <a:lstStyle/>
        <a:p>
          <a:endParaRPr lang="en-US"/>
        </a:p>
      </dgm:t>
    </dgm:pt>
    <dgm:pt modelId="{C3005C94-627E-4ACD-AFEE-6C7297D5E104}" type="pres">
      <dgm:prSet presAssocID="{06D4FED9-1806-4362-B9A9-CA2843A937C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ADCBF14-ED8E-4E22-A3F0-C6AF2E2D47CB}" type="pres">
      <dgm:prSet presAssocID="{15524AFE-CABE-4976-8BED-FF0379017509}" presName="root1" presStyleCnt="0"/>
      <dgm:spPr/>
    </dgm:pt>
    <dgm:pt modelId="{A98792E8-3548-4830-9BEA-5442A28489AC}" type="pres">
      <dgm:prSet presAssocID="{15524AFE-CABE-4976-8BED-FF0379017509}" presName="LevelOneTextNode" presStyleLbl="node0" presStyleIdx="0" presStyleCnt="1" custScaleX="152266" custScaleY="70322" custLinFactX="-90478" custLinFactNeighborX="-100000" custLinFactNeighborY="-31615">
        <dgm:presLayoutVars>
          <dgm:chPref val="3"/>
        </dgm:presLayoutVars>
      </dgm:prSet>
      <dgm:spPr>
        <a:prstGeom prst="flowChartTerminator">
          <a:avLst/>
        </a:prstGeom>
      </dgm:spPr>
      <dgm:t>
        <a:bodyPr/>
        <a:lstStyle/>
        <a:p>
          <a:endParaRPr lang="en-US"/>
        </a:p>
      </dgm:t>
    </dgm:pt>
    <dgm:pt modelId="{5CF6AD31-2DF5-4D91-805C-FA531A4638EA}" type="pres">
      <dgm:prSet presAssocID="{15524AFE-CABE-4976-8BED-FF0379017509}" presName="level2hierChild" presStyleCnt="0"/>
      <dgm:spPr/>
    </dgm:pt>
    <dgm:pt modelId="{BD98E355-80E7-407E-AF1E-9F9F2E306FA0}" type="pres">
      <dgm:prSet presAssocID="{C57E5623-6115-4EFE-96CC-DFA32E4AB5A7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5BDE3E2B-B99E-421A-A87B-4097681D9242}" type="pres">
      <dgm:prSet presAssocID="{C57E5623-6115-4EFE-96CC-DFA32E4AB5A7}" presName="connTx" presStyleLbl="parChTrans1D2" presStyleIdx="0" presStyleCnt="2"/>
      <dgm:spPr/>
      <dgm:t>
        <a:bodyPr/>
        <a:lstStyle/>
        <a:p>
          <a:endParaRPr lang="en-US"/>
        </a:p>
      </dgm:t>
    </dgm:pt>
    <dgm:pt modelId="{AE7B72BF-76E0-485C-9747-348F6417CA9D}" type="pres">
      <dgm:prSet presAssocID="{B6979F1F-7EA6-4785-943C-C410E86A0B23}" presName="root2" presStyleCnt="0"/>
      <dgm:spPr/>
    </dgm:pt>
    <dgm:pt modelId="{BC6AAC6F-300F-4316-BA7B-3FAAA663CAA0}" type="pres">
      <dgm:prSet presAssocID="{B6979F1F-7EA6-4785-943C-C410E86A0B23}" presName="LevelTwoTextNode" presStyleLbl="asst1" presStyleIdx="0" presStyleCnt="10" custLinFactX="-82414" custLinFactNeighborX="-100000" custLinFactNeighborY="-3904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B7E1C13-FA31-4A14-9FED-2D8DB8849C59}" type="pres">
      <dgm:prSet presAssocID="{B6979F1F-7EA6-4785-943C-C410E86A0B23}" presName="level3hierChild" presStyleCnt="0"/>
      <dgm:spPr/>
    </dgm:pt>
    <dgm:pt modelId="{EE1B1D04-970E-4A9C-ABC7-CEFA29726D30}" type="pres">
      <dgm:prSet presAssocID="{51FC16E1-1768-48FE-9EE3-E5E202493DD0}" presName="conn2-1" presStyleLbl="parChTrans1D3" presStyleIdx="0" presStyleCnt="8"/>
      <dgm:spPr/>
      <dgm:t>
        <a:bodyPr/>
        <a:lstStyle/>
        <a:p>
          <a:endParaRPr lang="en-US"/>
        </a:p>
      </dgm:t>
    </dgm:pt>
    <dgm:pt modelId="{AB3E9E3D-A08B-4750-AA13-1B984EE36256}" type="pres">
      <dgm:prSet presAssocID="{51FC16E1-1768-48FE-9EE3-E5E202493DD0}" presName="connTx" presStyleLbl="parChTrans1D3" presStyleIdx="0" presStyleCnt="8"/>
      <dgm:spPr/>
      <dgm:t>
        <a:bodyPr/>
        <a:lstStyle/>
        <a:p>
          <a:endParaRPr lang="en-US"/>
        </a:p>
      </dgm:t>
    </dgm:pt>
    <dgm:pt modelId="{7A01F5BF-25BB-4225-91EA-366A8E15E3C9}" type="pres">
      <dgm:prSet presAssocID="{811E9D65-9C59-4669-A2FB-1DF254FC9D00}" presName="root2" presStyleCnt="0"/>
      <dgm:spPr/>
    </dgm:pt>
    <dgm:pt modelId="{A9BA0FA3-956D-430A-A468-284D2F66F103}" type="pres">
      <dgm:prSet presAssocID="{811E9D65-9C59-4669-A2FB-1DF254FC9D00}" presName="LevelTwoTextNode" presStyleLbl="asst1" presStyleIdx="1" presStyleCnt="10" custLinFactY="77974" custLinFactNeighborX="93085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11592A6-2C79-4E28-9B63-CD1A56AB1820}" type="pres">
      <dgm:prSet presAssocID="{811E9D65-9C59-4669-A2FB-1DF254FC9D00}" presName="level3hierChild" presStyleCnt="0"/>
      <dgm:spPr/>
    </dgm:pt>
    <dgm:pt modelId="{28C8D718-2F11-4BCF-8E50-1F4D7697DB99}" type="pres">
      <dgm:prSet presAssocID="{D17B00D6-2675-470A-BCA0-5B447E2F84BE}" presName="conn2-1" presStyleLbl="parChTrans1D3" presStyleIdx="1" presStyleCnt="8"/>
      <dgm:spPr/>
      <dgm:t>
        <a:bodyPr/>
        <a:lstStyle/>
        <a:p>
          <a:endParaRPr lang="en-US"/>
        </a:p>
      </dgm:t>
    </dgm:pt>
    <dgm:pt modelId="{7C60CD98-6AE3-4331-AC3B-30C966CB4436}" type="pres">
      <dgm:prSet presAssocID="{D17B00D6-2675-470A-BCA0-5B447E2F84BE}" presName="connTx" presStyleLbl="parChTrans1D3" presStyleIdx="1" presStyleCnt="8"/>
      <dgm:spPr/>
      <dgm:t>
        <a:bodyPr/>
        <a:lstStyle/>
        <a:p>
          <a:endParaRPr lang="en-US"/>
        </a:p>
      </dgm:t>
    </dgm:pt>
    <dgm:pt modelId="{F4B297EC-2879-415E-99E1-9012BA217943}" type="pres">
      <dgm:prSet presAssocID="{20102734-3158-44C8-895A-28BE50365DF3}" presName="root2" presStyleCnt="0"/>
      <dgm:spPr/>
    </dgm:pt>
    <dgm:pt modelId="{94BF5399-CE3E-4165-976E-0738B2E573BD}" type="pres">
      <dgm:prSet presAssocID="{20102734-3158-44C8-895A-28BE50365DF3}" presName="LevelTwoTextNode" presStyleLbl="asst1" presStyleIdx="2" presStyleCnt="10" custLinFactNeighborX="-25629" custLinFactNeighborY="361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7CEEC8E-C7E4-4875-9569-D6B03CA01478}" type="pres">
      <dgm:prSet presAssocID="{20102734-3158-44C8-895A-28BE50365DF3}" presName="level3hierChild" presStyleCnt="0"/>
      <dgm:spPr/>
    </dgm:pt>
    <dgm:pt modelId="{A5985E41-71F1-47D6-B3F4-EF263066EA9A}" type="pres">
      <dgm:prSet presAssocID="{4110DA53-5C8D-4D8E-9913-49B0B08C8693}" presName="conn2-1" presStyleLbl="parChTrans1D3" presStyleIdx="2" presStyleCnt="8"/>
      <dgm:spPr/>
      <dgm:t>
        <a:bodyPr/>
        <a:lstStyle/>
        <a:p>
          <a:endParaRPr lang="en-US"/>
        </a:p>
      </dgm:t>
    </dgm:pt>
    <dgm:pt modelId="{A58CB155-CBE9-4236-957E-CCA373D38F71}" type="pres">
      <dgm:prSet presAssocID="{4110DA53-5C8D-4D8E-9913-49B0B08C8693}" presName="connTx" presStyleLbl="parChTrans1D3" presStyleIdx="2" presStyleCnt="8"/>
      <dgm:spPr/>
      <dgm:t>
        <a:bodyPr/>
        <a:lstStyle/>
        <a:p>
          <a:endParaRPr lang="en-US"/>
        </a:p>
      </dgm:t>
    </dgm:pt>
    <dgm:pt modelId="{6466A0F8-3E3B-44C0-B7D5-BE9DEA007FC7}" type="pres">
      <dgm:prSet presAssocID="{4E31C7D7-A5E9-44E4-A015-B38C3DE859AB}" presName="root2" presStyleCnt="0"/>
      <dgm:spPr/>
    </dgm:pt>
    <dgm:pt modelId="{2C2219FE-4945-4DD8-B823-FBB190A8CBC5}" type="pres">
      <dgm:prSet presAssocID="{4E31C7D7-A5E9-44E4-A015-B38C3DE859AB}" presName="LevelTwoTextNode" presStyleLbl="asst1" presStyleIdx="3" presStyleCnt="10" custLinFactNeighborX="-10790" custLinFactNeighborY="6668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927F5A-A405-4206-B3D2-D49F9D9FC38F}" type="pres">
      <dgm:prSet presAssocID="{4E31C7D7-A5E9-44E4-A015-B38C3DE859AB}" presName="level3hierChild" presStyleCnt="0"/>
      <dgm:spPr/>
    </dgm:pt>
    <dgm:pt modelId="{085D9C81-63BB-42ED-B8FE-96441F41D7EA}" type="pres">
      <dgm:prSet presAssocID="{FD53C05D-982A-4274-BA49-EC679A7DB059}" presName="conn2-1" presStyleLbl="parChTrans1D3" presStyleIdx="3" presStyleCnt="8"/>
      <dgm:spPr/>
      <dgm:t>
        <a:bodyPr/>
        <a:lstStyle/>
        <a:p>
          <a:endParaRPr lang="en-US"/>
        </a:p>
      </dgm:t>
    </dgm:pt>
    <dgm:pt modelId="{0CF76EC8-CF2F-432F-AFBC-BE691CBB6855}" type="pres">
      <dgm:prSet presAssocID="{FD53C05D-982A-4274-BA49-EC679A7DB059}" presName="connTx" presStyleLbl="parChTrans1D3" presStyleIdx="3" presStyleCnt="8"/>
      <dgm:spPr/>
      <dgm:t>
        <a:bodyPr/>
        <a:lstStyle/>
        <a:p>
          <a:endParaRPr lang="en-US"/>
        </a:p>
      </dgm:t>
    </dgm:pt>
    <dgm:pt modelId="{B7D8D752-12C7-48F3-8E15-3E8F0BC0229E}" type="pres">
      <dgm:prSet presAssocID="{CC420421-CD37-413E-B49C-885EE447EA24}" presName="root2" presStyleCnt="0"/>
      <dgm:spPr/>
    </dgm:pt>
    <dgm:pt modelId="{B04ACDBE-E1E5-4A8D-9EA4-DB1C6357AC27}" type="pres">
      <dgm:prSet presAssocID="{CC420421-CD37-413E-B49C-885EE447EA24}" presName="LevelTwoTextNode" presStyleLbl="asst1" presStyleIdx="4" presStyleCnt="10" custLinFactX="-36923" custLinFactY="-7669" custLinFactNeighborX="-100000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EECFE83-01E8-43CE-A25F-E12EB04D9DF0}" type="pres">
      <dgm:prSet presAssocID="{CC420421-CD37-413E-B49C-885EE447EA24}" presName="level3hierChild" presStyleCnt="0"/>
      <dgm:spPr/>
    </dgm:pt>
    <dgm:pt modelId="{BBBABC5C-6F13-46DC-B799-1FA44A786100}" type="pres">
      <dgm:prSet presAssocID="{55303B12-5C30-4CAF-9FEA-7E4C75ABCD0D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2719104F-F37A-4957-98D2-538440159F81}" type="pres">
      <dgm:prSet presAssocID="{55303B12-5C30-4CAF-9FEA-7E4C75ABCD0D}" presName="connTx" presStyleLbl="parChTrans1D2" presStyleIdx="1" presStyleCnt="2"/>
      <dgm:spPr/>
      <dgm:t>
        <a:bodyPr/>
        <a:lstStyle/>
        <a:p>
          <a:endParaRPr lang="en-US"/>
        </a:p>
      </dgm:t>
    </dgm:pt>
    <dgm:pt modelId="{B0374DEE-7D48-4AEE-A1EF-7F5CB5E58EF1}" type="pres">
      <dgm:prSet presAssocID="{515A0459-BE7C-47A5-82FA-FB00517873CC}" presName="root2" presStyleCnt="0"/>
      <dgm:spPr/>
    </dgm:pt>
    <dgm:pt modelId="{BA48B540-191E-4444-B4B7-ABD2DC88F1E5}" type="pres">
      <dgm:prSet presAssocID="{515A0459-BE7C-47A5-82FA-FB00517873CC}" presName="LevelTwoTextNode" presStyleLbl="asst1" presStyleIdx="5" presStyleCnt="10" custLinFactX="-82414" custLinFactNeighborX="-100000" custLinFactNeighborY="-934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C1BC3D4-5040-4121-B395-9A6DC0DCC5CA}" type="pres">
      <dgm:prSet presAssocID="{515A0459-BE7C-47A5-82FA-FB00517873CC}" presName="level3hierChild" presStyleCnt="0"/>
      <dgm:spPr/>
    </dgm:pt>
    <dgm:pt modelId="{050BDFBA-DA18-4536-9A4C-A778CF0F1412}" type="pres">
      <dgm:prSet presAssocID="{08CC578D-A997-43B6-A853-B3B65447B876}" presName="conn2-1" presStyleLbl="parChTrans1D3" presStyleIdx="4" presStyleCnt="8"/>
      <dgm:spPr/>
      <dgm:t>
        <a:bodyPr/>
        <a:lstStyle/>
        <a:p>
          <a:endParaRPr lang="en-US"/>
        </a:p>
      </dgm:t>
    </dgm:pt>
    <dgm:pt modelId="{B0B0B97A-A095-4A6F-BCC5-FB6F36705EA1}" type="pres">
      <dgm:prSet presAssocID="{08CC578D-A997-43B6-A853-B3B65447B876}" presName="connTx" presStyleLbl="parChTrans1D3" presStyleIdx="4" presStyleCnt="8"/>
      <dgm:spPr/>
      <dgm:t>
        <a:bodyPr/>
        <a:lstStyle/>
        <a:p>
          <a:endParaRPr lang="en-US"/>
        </a:p>
      </dgm:t>
    </dgm:pt>
    <dgm:pt modelId="{11B2459A-BF89-464C-8AE3-223FC689D298}" type="pres">
      <dgm:prSet presAssocID="{D6288F2C-8FBF-4DC0-A022-38D11BEE1954}" presName="root2" presStyleCnt="0"/>
      <dgm:spPr/>
    </dgm:pt>
    <dgm:pt modelId="{D1CD3293-3E49-4061-965E-22E4A5740C80}" type="pres">
      <dgm:prSet presAssocID="{D6288F2C-8FBF-4DC0-A022-38D11BEE1954}" presName="LevelTwoTextNode" presStyleLbl="asst1" presStyleIdx="6" presStyleCnt="10" custScaleX="177753" custLinFactX="24675" custLinFactNeighborX="100000" custLinFactNeighborY="-4426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F939E62-9572-479C-8CFB-5B185AD95192}" type="pres">
      <dgm:prSet presAssocID="{D6288F2C-8FBF-4DC0-A022-38D11BEE1954}" presName="level3hierChild" presStyleCnt="0"/>
      <dgm:spPr/>
    </dgm:pt>
    <dgm:pt modelId="{FBF56D72-1732-40CD-BBDE-E60FEB8370ED}" type="pres">
      <dgm:prSet presAssocID="{AE4D7439-FA71-4F5E-A301-63102072B45A}" presName="conn2-1" presStyleLbl="parChTrans1D3" presStyleIdx="5" presStyleCnt="8"/>
      <dgm:spPr/>
      <dgm:t>
        <a:bodyPr/>
        <a:lstStyle/>
        <a:p>
          <a:endParaRPr lang="en-US"/>
        </a:p>
      </dgm:t>
    </dgm:pt>
    <dgm:pt modelId="{E4CBDA14-07C6-4715-8DCE-AB68A568D4A5}" type="pres">
      <dgm:prSet presAssocID="{AE4D7439-FA71-4F5E-A301-63102072B45A}" presName="connTx" presStyleLbl="parChTrans1D3" presStyleIdx="5" presStyleCnt="8"/>
      <dgm:spPr/>
      <dgm:t>
        <a:bodyPr/>
        <a:lstStyle/>
        <a:p>
          <a:endParaRPr lang="en-US"/>
        </a:p>
      </dgm:t>
    </dgm:pt>
    <dgm:pt modelId="{386E9D4F-D5AE-4463-920D-35DB839BC19D}" type="pres">
      <dgm:prSet presAssocID="{3285EAC5-CF2F-4B2E-8237-303B9DDA6AB3}" presName="root2" presStyleCnt="0"/>
      <dgm:spPr/>
    </dgm:pt>
    <dgm:pt modelId="{CA4CA1F8-99BD-4EF4-B135-7E90601D2BB3}" type="pres">
      <dgm:prSet presAssocID="{3285EAC5-CF2F-4B2E-8237-303B9DDA6AB3}" presName="LevelTwoTextNode" presStyleLbl="asst1" presStyleIdx="7" presStyleCnt="10" custScaleX="203242" custScaleY="76435" custLinFactNeighborX="-12435" custLinFactNeighborY="-2575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1FB3DEA-8E04-4903-BD3D-C0D248AFA6D2}" type="pres">
      <dgm:prSet presAssocID="{3285EAC5-CF2F-4B2E-8237-303B9DDA6AB3}" presName="level3hierChild" presStyleCnt="0"/>
      <dgm:spPr/>
    </dgm:pt>
    <dgm:pt modelId="{7E90F04F-2C97-4A12-BE14-46E10273F6A1}" type="pres">
      <dgm:prSet presAssocID="{568B4E7E-E341-4EA0-9A91-DF5364A5D438}" presName="conn2-1" presStyleLbl="parChTrans1D3" presStyleIdx="6" presStyleCnt="8"/>
      <dgm:spPr/>
      <dgm:t>
        <a:bodyPr/>
        <a:lstStyle/>
        <a:p>
          <a:endParaRPr lang="en-US"/>
        </a:p>
      </dgm:t>
    </dgm:pt>
    <dgm:pt modelId="{5999DF25-ABD3-4B6E-8697-8238CA7A1BCF}" type="pres">
      <dgm:prSet presAssocID="{568B4E7E-E341-4EA0-9A91-DF5364A5D438}" presName="connTx" presStyleLbl="parChTrans1D3" presStyleIdx="6" presStyleCnt="8"/>
      <dgm:spPr/>
      <dgm:t>
        <a:bodyPr/>
        <a:lstStyle/>
        <a:p>
          <a:endParaRPr lang="en-US"/>
        </a:p>
      </dgm:t>
    </dgm:pt>
    <dgm:pt modelId="{3D39FD58-A4D2-457C-BB74-43EA94C2F6CF}" type="pres">
      <dgm:prSet presAssocID="{B6CA56A2-E3F3-4A28-893B-4C9CDC4E9971}" presName="root2" presStyleCnt="0"/>
      <dgm:spPr/>
    </dgm:pt>
    <dgm:pt modelId="{A58DE7F6-B9DC-41B5-ABF2-F8870C3F1292}" type="pres">
      <dgm:prSet presAssocID="{B6CA56A2-E3F3-4A28-893B-4C9CDC4E9971}" presName="LevelTwoTextNode" presStyleLbl="asst1" presStyleIdx="8" presStyleCnt="10" custScaleX="150524" custLinFactX="46735" custLinFactNeighborX="100000" custLinFactNeighborY="-303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C3ACEFF-CB33-40AD-85B5-D6747F3B4269}" type="pres">
      <dgm:prSet presAssocID="{B6CA56A2-E3F3-4A28-893B-4C9CDC4E9971}" presName="level3hierChild" presStyleCnt="0"/>
      <dgm:spPr/>
    </dgm:pt>
    <dgm:pt modelId="{3C752AFE-CC15-4E4C-95BB-3F8B522D09E4}" type="pres">
      <dgm:prSet presAssocID="{5F9F0CA8-0C70-4285-AE33-A3A8E2760AE4}" presName="conn2-1" presStyleLbl="parChTrans1D3" presStyleIdx="7" presStyleCnt="8"/>
      <dgm:spPr/>
      <dgm:t>
        <a:bodyPr/>
        <a:lstStyle/>
        <a:p>
          <a:endParaRPr lang="en-US"/>
        </a:p>
      </dgm:t>
    </dgm:pt>
    <dgm:pt modelId="{5C1B3589-682D-4CC4-A558-3DFB5EECC500}" type="pres">
      <dgm:prSet presAssocID="{5F9F0CA8-0C70-4285-AE33-A3A8E2760AE4}" presName="connTx" presStyleLbl="parChTrans1D3" presStyleIdx="7" presStyleCnt="8"/>
      <dgm:spPr/>
      <dgm:t>
        <a:bodyPr/>
        <a:lstStyle/>
        <a:p>
          <a:endParaRPr lang="en-US"/>
        </a:p>
      </dgm:t>
    </dgm:pt>
    <dgm:pt modelId="{220D02E6-5F30-4C5E-8A02-D5BC178C182E}" type="pres">
      <dgm:prSet presAssocID="{F5DF63FA-1C2E-4013-B345-3A3449CDB74C}" presName="root2" presStyleCnt="0"/>
      <dgm:spPr/>
    </dgm:pt>
    <dgm:pt modelId="{68A60557-E7D4-4A24-A81C-7DE1DF21E76C}" type="pres">
      <dgm:prSet presAssocID="{F5DF63FA-1C2E-4013-B345-3A3449CDB74C}" presName="LevelTwoTextNode" presStyleLbl="asst1" presStyleIdx="9" presStyleCnt="10" custLinFactNeighborX="11469" custLinFactNeighborY="-7797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D8F2337-530E-4BFA-A7EB-7A3C14256B87}" type="pres">
      <dgm:prSet presAssocID="{F5DF63FA-1C2E-4013-B345-3A3449CDB74C}" presName="level3hierChild" presStyleCnt="0"/>
      <dgm:spPr/>
    </dgm:pt>
  </dgm:ptLst>
  <dgm:cxnLst>
    <dgm:cxn modelId="{9C6E439D-36C1-4ABB-AEC3-D192687DDAD4}" type="presOf" srcId="{B6979F1F-7EA6-4785-943C-C410E86A0B23}" destId="{BC6AAC6F-300F-4316-BA7B-3FAAA663CAA0}" srcOrd="0" destOrd="0" presId="urn:microsoft.com/office/officeart/2005/8/layout/hierarchy2"/>
    <dgm:cxn modelId="{A49A041F-B7FD-4021-BBB1-212725F501CF}" type="presOf" srcId="{55303B12-5C30-4CAF-9FEA-7E4C75ABCD0D}" destId="{BBBABC5C-6F13-46DC-B799-1FA44A786100}" srcOrd="0" destOrd="0" presId="urn:microsoft.com/office/officeart/2005/8/layout/hierarchy2"/>
    <dgm:cxn modelId="{49E033E1-740C-49F0-8E8A-250E00168145}" type="presOf" srcId="{4110DA53-5C8D-4D8E-9913-49B0B08C8693}" destId="{A58CB155-CBE9-4236-957E-CCA373D38F71}" srcOrd="1" destOrd="0" presId="urn:microsoft.com/office/officeart/2005/8/layout/hierarchy2"/>
    <dgm:cxn modelId="{76E7DB01-53CD-42C5-AEB8-FDE2D323AE18}" type="presOf" srcId="{5F9F0CA8-0C70-4285-AE33-A3A8E2760AE4}" destId="{3C752AFE-CC15-4E4C-95BB-3F8B522D09E4}" srcOrd="0" destOrd="0" presId="urn:microsoft.com/office/officeart/2005/8/layout/hierarchy2"/>
    <dgm:cxn modelId="{836718E9-BDFC-4702-8B59-6CD775DD22C2}" type="presOf" srcId="{D17B00D6-2675-470A-BCA0-5B447E2F84BE}" destId="{7C60CD98-6AE3-4331-AC3B-30C966CB4436}" srcOrd="1" destOrd="0" presId="urn:microsoft.com/office/officeart/2005/8/layout/hierarchy2"/>
    <dgm:cxn modelId="{ADF56B91-AD75-4202-A126-14D5B4D04BD1}" type="presOf" srcId="{08CC578D-A997-43B6-A853-B3B65447B876}" destId="{050BDFBA-DA18-4536-9A4C-A778CF0F1412}" srcOrd="0" destOrd="0" presId="urn:microsoft.com/office/officeart/2005/8/layout/hierarchy2"/>
    <dgm:cxn modelId="{D1A96D28-1D80-4246-AB5D-36FAA861B323}" type="presOf" srcId="{3285EAC5-CF2F-4B2E-8237-303B9DDA6AB3}" destId="{CA4CA1F8-99BD-4EF4-B135-7E90601D2BB3}" srcOrd="0" destOrd="0" presId="urn:microsoft.com/office/officeart/2005/8/layout/hierarchy2"/>
    <dgm:cxn modelId="{84319048-D06B-42B9-90C7-5B81FBCE7863}" srcId="{515A0459-BE7C-47A5-82FA-FB00517873CC}" destId="{F5DF63FA-1C2E-4013-B345-3A3449CDB74C}" srcOrd="3" destOrd="0" parTransId="{5F9F0CA8-0C70-4285-AE33-A3A8E2760AE4}" sibTransId="{08E8E825-8C04-4F66-A665-1BA6133D7B21}"/>
    <dgm:cxn modelId="{27CCFD3F-C6B2-45AE-8452-9585D91E706E}" type="presOf" srcId="{51FC16E1-1768-48FE-9EE3-E5E202493DD0}" destId="{AB3E9E3D-A08B-4750-AA13-1B984EE36256}" srcOrd="1" destOrd="0" presId="urn:microsoft.com/office/officeart/2005/8/layout/hierarchy2"/>
    <dgm:cxn modelId="{7285D785-567B-43DD-AB43-37596D2223EC}" srcId="{15524AFE-CABE-4976-8BED-FF0379017509}" destId="{515A0459-BE7C-47A5-82FA-FB00517873CC}" srcOrd="1" destOrd="0" parTransId="{55303B12-5C30-4CAF-9FEA-7E4C75ABCD0D}" sibTransId="{06BD0BE7-92D5-4C38-8AD2-B435DA556E88}"/>
    <dgm:cxn modelId="{77E8BC2A-BEC6-44EF-8D4B-63F253C7A37E}" type="presOf" srcId="{20102734-3158-44C8-895A-28BE50365DF3}" destId="{94BF5399-CE3E-4165-976E-0738B2E573BD}" srcOrd="0" destOrd="0" presId="urn:microsoft.com/office/officeart/2005/8/layout/hierarchy2"/>
    <dgm:cxn modelId="{ADA62B12-C499-4686-AA09-644D195F705B}" srcId="{B6979F1F-7EA6-4785-943C-C410E86A0B23}" destId="{811E9D65-9C59-4669-A2FB-1DF254FC9D00}" srcOrd="0" destOrd="0" parTransId="{51FC16E1-1768-48FE-9EE3-E5E202493DD0}" sibTransId="{4CBC29F7-6D98-4A29-8ADE-967C3FF52F10}"/>
    <dgm:cxn modelId="{136C4957-8B1B-4040-A3F8-DE71A555D3CE}" srcId="{B6979F1F-7EA6-4785-943C-C410E86A0B23}" destId="{4E31C7D7-A5E9-44E4-A015-B38C3DE859AB}" srcOrd="2" destOrd="0" parTransId="{4110DA53-5C8D-4D8E-9913-49B0B08C8693}" sibTransId="{0FF7EA98-DE6E-4986-9317-2953EFE0648B}"/>
    <dgm:cxn modelId="{F64A716D-BBF4-4DCF-8DAD-C9D60BCDB686}" type="presOf" srcId="{15524AFE-CABE-4976-8BED-FF0379017509}" destId="{A98792E8-3548-4830-9BEA-5442A28489AC}" srcOrd="0" destOrd="0" presId="urn:microsoft.com/office/officeart/2005/8/layout/hierarchy2"/>
    <dgm:cxn modelId="{6608B119-5061-46BA-9D3C-6974FFC9D1F0}" type="presOf" srcId="{FD53C05D-982A-4274-BA49-EC679A7DB059}" destId="{085D9C81-63BB-42ED-B8FE-96441F41D7EA}" srcOrd="0" destOrd="0" presId="urn:microsoft.com/office/officeart/2005/8/layout/hierarchy2"/>
    <dgm:cxn modelId="{7D14B0FC-266B-4A5F-9AF2-027A59DAF117}" type="presOf" srcId="{C57E5623-6115-4EFE-96CC-DFA32E4AB5A7}" destId="{BD98E355-80E7-407E-AF1E-9F9F2E306FA0}" srcOrd="0" destOrd="0" presId="urn:microsoft.com/office/officeart/2005/8/layout/hierarchy2"/>
    <dgm:cxn modelId="{43901B1C-7B3D-4A0C-ACFB-922E9218973C}" type="presOf" srcId="{FD53C05D-982A-4274-BA49-EC679A7DB059}" destId="{0CF76EC8-CF2F-432F-AFBC-BE691CBB6855}" srcOrd="1" destOrd="0" presId="urn:microsoft.com/office/officeart/2005/8/layout/hierarchy2"/>
    <dgm:cxn modelId="{34E54188-C1E2-4D2F-9A3D-399B2FCBF6D5}" type="presOf" srcId="{51FC16E1-1768-48FE-9EE3-E5E202493DD0}" destId="{EE1B1D04-970E-4A9C-ABC7-CEFA29726D30}" srcOrd="0" destOrd="0" presId="urn:microsoft.com/office/officeart/2005/8/layout/hierarchy2"/>
    <dgm:cxn modelId="{A3953657-ECFB-45C8-ABAB-D9EF3EB3148B}" srcId="{515A0459-BE7C-47A5-82FA-FB00517873CC}" destId="{D6288F2C-8FBF-4DC0-A022-38D11BEE1954}" srcOrd="0" destOrd="0" parTransId="{08CC578D-A997-43B6-A853-B3B65447B876}" sibTransId="{787F212B-0658-440C-B13E-10CB88490846}"/>
    <dgm:cxn modelId="{970CCC05-BA0B-49B1-89DE-FE56A7854FE4}" type="presOf" srcId="{4E31C7D7-A5E9-44E4-A015-B38C3DE859AB}" destId="{2C2219FE-4945-4DD8-B823-FBB190A8CBC5}" srcOrd="0" destOrd="0" presId="urn:microsoft.com/office/officeart/2005/8/layout/hierarchy2"/>
    <dgm:cxn modelId="{62F464CB-7A86-4A7E-9AA9-6632157089B9}" type="presOf" srcId="{AE4D7439-FA71-4F5E-A301-63102072B45A}" destId="{E4CBDA14-07C6-4715-8DCE-AB68A568D4A5}" srcOrd="1" destOrd="0" presId="urn:microsoft.com/office/officeart/2005/8/layout/hierarchy2"/>
    <dgm:cxn modelId="{EA2C3DD5-FDD7-4D94-B76D-B9C5C894BBE2}" type="presOf" srcId="{D6288F2C-8FBF-4DC0-A022-38D11BEE1954}" destId="{D1CD3293-3E49-4061-965E-22E4A5740C80}" srcOrd="0" destOrd="0" presId="urn:microsoft.com/office/officeart/2005/8/layout/hierarchy2"/>
    <dgm:cxn modelId="{51B50761-5E00-4C6A-B2E6-6A501E52B267}" type="presOf" srcId="{06D4FED9-1806-4362-B9A9-CA2843A937CE}" destId="{C3005C94-627E-4ACD-AFEE-6C7297D5E104}" srcOrd="0" destOrd="0" presId="urn:microsoft.com/office/officeart/2005/8/layout/hierarchy2"/>
    <dgm:cxn modelId="{05DD0A0E-0D49-4B2C-873D-10538D6A135A}" type="presOf" srcId="{D17B00D6-2675-470A-BCA0-5B447E2F84BE}" destId="{28C8D718-2F11-4BCF-8E50-1F4D7697DB99}" srcOrd="0" destOrd="0" presId="urn:microsoft.com/office/officeart/2005/8/layout/hierarchy2"/>
    <dgm:cxn modelId="{A8BC3325-DF03-428B-8F5F-8299EC615E0F}" type="presOf" srcId="{5F9F0CA8-0C70-4285-AE33-A3A8E2760AE4}" destId="{5C1B3589-682D-4CC4-A558-3DFB5EECC500}" srcOrd="1" destOrd="0" presId="urn:microsoft.com/office/officeart/2005/8/layout/hierarchy2"/>
    <dgm:cxn modelId="{4D766167-E86D-4C58-81FE-5F36E3540FA4}" srcId="{515A0459-BE7C-47A5-82FA-FB00517873CC}" destId="{3285EAC5-CF2F-4B2E-8237-303B9DDA6AB3}" srcOrd="1" destOrd="0" parTransId="{AE4D7439-FA71-4F5E-A301-63102072B45A}" sibTransId="{77D19FF1-C3CD-4840-A4BF-4775C618D009}"/>
    <dgm:cxn modelId="{9DEDB3A0-3892-4E19-B9DC-AF3450105E00}" type="presOf" srcId="{08CC578D-A997-43B6-A853-B3B65447B876}" destId="{B0B0B97A-A095-4A6F-BCC5-FB6F36705EA1}" srcOrd="1" destOrd="0" presId="urn:microsoft.com/office/officeart/2005/8/layout/hierarchy2"/>
    <dgm:cxn modelId="{18B89061-0009-40CB-AC0B-94F76787C53B}" srcId="{B6979F1F-7EA6-4785-943C-C410E86A0B23}" destId="{CC420421-CD37-413E-B49C-885EE447EA24}" srcOrd="3" destOrd="0" parTransId="{FD53C05D-982A-4274-BA49-EC679A7DB059}" sibTransId="{53EEB9AD-F94B-4BD3-A657-34C95A07CF9B}"/>
    <dgm:cxn modelId="{AB5D13A0-391D-4068-932B-5D67E1F5A1B5}" type="presOf" srcId="{B6CA56A2-E3F3-4A28-893B-4C9CDC4E9971}" destId="{A58DE7F6-B9DC-41B5-ABF2-F8870C3F1292}" srcOrd="0" destOrd="0" presId="urn:microsoft.com/office/officeart/2005/8/layout/hierarchy2"/>
    <dgm:cxn modelId="{2ADBF845-BE71-4AC9-88D6-4C058308B218}" type="presOf" srcId="{55303B12-5C30-4CAF-9FEA-7E4C75ABCD0D}" destId="{2719104F-F37A-4957-98D2-538440159F81}" srcOrd="1" destOrd="0" presId="urn:microsoft.com/office/officeart/2005/8/layout/hierarchy2"/>
    <dgm:cxn modelId="{5E5C7B0A-F8C4-4CE3-9B85-7BE89BF2AF9A}" type="presOf" srcId="{4110DA53-5C8D-4D8E-9913-49B0B08C8693}" destId="{A5985E41-71F1-47D6-B3F4-EF263066EA9A}" srcOrd="0" destOrd="0" presId="urn:microsoft.com/office/officeart/2005/8/layout/hierarchy2"/>
    <dgm:cxn modelId="{31989825-3C8B-4A8E-A05B-A6F6FCCE64DF}" type="presOf" srcId="{515A0459-BE7C-47A5-82FA-FB00517873CC}" destId="{BA48B540-191E-4444-B4B7-ABD2DC88F1E5}" srcOrd="0" destOrd="0" presId="urn:microsoft.com/office/officeart/2005/8/layout/hierarchy2"/>
    <dgm:cxn modelId="{76CBF841-213D-4501-82BF-4E1E8AD7862E}" type="presOf" srcId="{AE4D7439-FA71-4F5E-A301-63102072B45A}" destId="{FBF56D72-1732-40CD-BBDE-E60FEB8370ED}" srcOrd="0" destOrd="0" presId="urn:microsoft.com/office/officeart/2005/8/layout/hierarchy2"/>
    <dgm:cxn modelId="{E81DE831-2974-46BA-B045-2F2993A1FF56}" srcId="{15524AFE-CABE-4976-8BED-FF0379017509}" destId="{B6979F1F-7EA6-4785-943C-C410E86A0B23}" srcOrd="0" destOrd="0" parTransId="{C57E5623-6115-4EFE-96CC-DFA32E4AB5A7}" sibTransId="{2D987DA4-449D-4EC0-AF6D-677FDCD3B43E}"/>
    <dgm:cxn modelId="{F1FA183C-CA3E-44CB-91CC-6E8DB4D734FB}" srcId="{515A0459-BE7C-47A5-82FA-FB00517873CC}" destId="{B6CA56A2-E3F3-4A28-893B-4C9CDC4E9971}" srcOrd="2" destOrd="0" parTransId="{568B4E7E-E341-4EA0-9A91-DF5364A5D438}" sibTransId="{C0F0E22E-D366-45DF-A020-5A0288D6354E}"/>
    <dgm:cxn modelId="{60ED169A-EA51-4B72-BDE5-79C06043137A}" type="presOf" srcId="{568B4E7E-E341-4EA0-9A91-DF5364A5D438}" destId="{7E90F04F-2C97-4A12-BE14-46E10273F6A1}" srcOrd="0" destOrd="0" presId="urn:microsoft.com/office/officeart/2005/8/layout/hierarchy2"/>
    <dgm:cxn modelId="{CE8BCCC8-25D2-4AE1-B2DC-CC20EF141EE2}" srcId="{06D4FED9-1806-4362-B9A9-CA2843A937CE}" destId="{15524AFE-CABE-4976-8BED-FF0379017509}" srcOrd="0" destOrd="0" parTransId="{A372958D-A979-45A7-AB41-A84340BE0CC8}" sibTransId="{336A0FA0-BD36-47EB-A6FE-BEB82F0E83D3}"/>
    <dgm:cxn modelId="{40D485C9-77FD-4414-9B48-2EBE75B4B180}" type="presOf" srcId="{568B4E7E-E341-4EA0-9A91-DF5364A5D438}" destId="{5999DF25-ABD3-4B6E-8697-8238CA7A1BCF}" srcOrd="1" destOrd="0" presId="urn:microsoft.com/office/officeart/2005/8/layout/hierarchy2"/>
    <dgm:cxn modelId="{258D05DF-CB2E-4423-8838-0789A27BCA73}" type="presOf" srcId="{F5DF63FA-1C2E-4013-B345-3A3449CDB74C}" destId="{68A60557-E7D4-4A24-A81C-7DE1DF21E76C}" srcOrd="0" destOrd="0" presId="urn:microsoft.com/office/officeart/2005/8/layout/hierarchy2"/>
    <dgm:cxn modelId="{C895FC08-BA0C-4279-B4C3-E64EE70B8FAA}" type="presOf" srcId="{C57E5623-6115-4EFE-96CC-DFA32E4AB5A7}" destId="{5BDE3E2B-B99E-421A-A87B-4097681D9242}" srcOrd="1" destOrd="0" presId="urn:microsoft.com/office/officeart/2005/8/layout/hierarchy2"/>
    <dgm:cxn modelId="{9C383D7C-D9BD-40FB-8881-0F746819B759}" type="presOf" srcId="{811E9D65-9C59-4669-A2FB-1DF254FC9D00}" destId="{A9BA0FA3-956D-430A-A468-284D2F66F103}" srcOrd="0" destOrd="0" presId="urn:microsoft.com/office/officeart/2005/8/layout/hierarchy2"/>
    <dgm:cxn modelId="{29C83C75-1612-4FE2-835E-BAECA915F74F}" type="presOf" srcId="{CC420421-CD37-413E-B49C-885EE447EA24}" destId="{B04ACDBE-E1E5-4A8D-9EA4-DB1C6357AC27}" srcOrd="0" destOrd="0" presId="urn:microsoft.com/office/officeart/2005/8/layout/hierarchy2"/>
    <dgm:cxn modelId="{FB9B1479-8437-47FA-B31B-75A86E1BBF2F}" srcId="{B6979F1F-7EA6-4785-943C-C410E86A0B23}" destId="{20102734-3158-44C8-895A-28BE50365DF3}" srcOrd="1" destOrd="0" parTransId="{D17B00D6-2675-470A-BCA0-5B447E2F84BE}" sibTransId="{4098996C-FB83-4358-9313-1A39417F4A82}"/>
    <dgm:cxn modelId="{BD218276-F402-43F3-A0CE-83BCE2ADD300}" type="presParOf" srcId="{C3005C94-627E-4ACD-AFEE-6C7297D5E104}" destId="{1ADCBF14-ED8E-4E22-A3F0-C6AF2E2D47CB}" srcOrd="0" destOrd="0" presId="urn:microsoft.com/office/officeart/2005/8/layout/hierarchy2"/>
    <dgm:cxn modelId="{CE5EA66E-E0BB-406B-9FA5-A709D923311A}" type="presParOf" srcId="{1ADCBF14-ED8E-4E22-A3F0-C6AF2E2D47CB}" destId="{A98792E8-3548-4830-9BEA-5442A28489AC}" srcOrd="0" destOrd="0" presId="urn:microsoft.com/office/officeart/2005/8/layout/hierarchy2"/>
    <dgm:cxn modelId="{C279D6DA-D587-45A8-B37D-E1D25E122634}" type="presParOf" srcId="{1ADCBF14-ED8E-4E22-A3F0-C6AF2E2D47CB}" destId="{5CF6AD31-2DF5-4D91-805C-FA531A4638EA}" srcOrd="1" destOrd="0" presId="urn:microsoft.com/office/officeart/2005/8/layout/hierarchy2"/>
    <dgm:cxn modelId="{FB441F09-2FFC-4C82-ABE9-0C8D230D208C}" type="presParOf" srcId="{5CF6AD31-2DF5-4D91-805C-FA531A4638EA}" destId="{BD98E355-80E7-407E-AF1E-9F9F2E306FA0}" srcOrd="0" destOrd="0" presId="urn:microsoft.com/office/officeart/2005/8/layout/hierarchy2"/>
    <dgm:cxn modelId="{78414ED8-7AC6-45DF-8E44-3B270C89AC69}" type="presParOf" srcId="{BD98E355-80E7-407E-AF1E-9F9F2E306FA0}" destId="{5BDE3E2B-B99E-421A-A87B-4097681D9242}" srcOrd="0" destOrd="0" presId="urn:microsoft.com/office/officeart/2005/8/layout/hierarchy2"/>
    <dgm:cxn modelId="{AA2EE2BF-8ACF-49B5-BF1E-1C4E95909D64}" type="presParOf" srcId="{5CF6AD31-2DF5-4D91-805C-FA531A4638EA}" destId="{AE7B72BF-76E0-485C-9747-348F6417CA9D}" srcOrd="1" destOrd="0" presId="urn:microsoft.com/office/officeart/2005/8/layout/hierarchy2"/>
    <dgm:cxn modelId="{A8B14BB4-9748-4A2E-BA49-43E7F8AF8B53}" type="presParOf" srcId="{AE7B72BF-76E0-485C-9747-348F6417CA9D}" destId="{BC6AAC6F-300F-4316-BA7B-3FAAA663CAA0}" srcOrd="0" destOrd="0" presId="urn:microsoft.com/office/officeart/2005/8/layout/hierarchy2"/>
    <dgm:cxn modelId="{3C8D129D-3D43-4C11-9EF4-207D65444AD9}" type="presParOf" srcId="{AE7B72BF-76E0-485C-9747-348F6417CA9D}" destId="{8B7E1C13-FA31-4A14-9FED-2D8DB8849C59}" srcOrd="1" destOrd="0" presId="urn:microsoft.com/office/officeart/2005/8/layout/hierarchy2"/>
    <dgm:cxn modelId="{90A2ACCA-6603-473A-9B82-0F9D468469FC}" type="presParOf" srcId="{8B7E1C13-FA31-4A14-9FED-2D8DB8849C59}" destId="{EE1B1D04-970E-4A9C-ABC7-CEFA29726D30}" srcOrd="0" destOrd="0" presId="urn:microsoft.com/office/officeart/2005/8/layout/hierarchy2"/>
    <dgm:cxn modelId="{035E4E37-E61E-411D-9F2D-D20D614DB889}" type="presParOf" srcId="{EE1B1D04-970E-4A9C-ABC7-CEFA29726D30}" destId="{AB3E9E3D-A08B-4750-AA13-1B984EE36256}" srcOrd="0" destOrd="0" presId="urn:microsoft.com/office/officeart/2005/8/layout/hierarchy2"/>
    <dgm:cxn modelId="{FD18BBA8-24C6-4283-945F-0F2CEAA4D2B7}" type="presParOf" srcId="{8B7E1C13-FA31-4A14-9FED-2D8DB8849C59}" destId="{7A01F5BF-25BB-4225-91EA-366A8E15E3C9}" srcOrd="1" destOrd="0" presId="urn:microsoft.com/office/officeart/2005/8/layout/hierarchy2"/>
    <dgm:cxn modelId="{AB09D9C5-81DB-4564-BE62-3777FAB981F7}" type="presParOf" srcId="{7A01F5BF-25BB-4225-91EA-366A8E15E3C9}" destId="{A9BA0FA3-956D-430A-A468-284D2F66F103}" srcOrd="0" destOrd="0" presId="urn:microsoft.com/office/officeart/2005/8/layout/hierarchy2"/>
    <dgm:cxn modelId="{B27F5B18-ADF9-4B20-A456-4015D1C03F37}" type="presParOf" srcId="{7A01F5BF-25BB-4225-91EA-366A8E15E3C9}" destId="{111592A6-2C79-4E28-9B63-CD1A56AB1820}" srcOrd="1" destOrd="0" presId="urn:microsoft.com/office/officeart/2005/8/layout/hierarchy2"/>
    <dgm:cxn modelId="{0D6106FF-A3F1-4235-B22F-9FFED39C7F20}" type="presParOf" srcId="{8B7E1C13-FA31-4A14-9FED-2D8DB8849C59}" destId="{28C8D718-2F11-4BCF-8E50-1F4D7697DB99}" srcOrd="2" destOrd="0" presId="urn:microsoft.com/office/officeart/2005/8/layout/hierarchy2"/>
    <dgm:cxn modelId="{1B471D12-F16A-4FC5-9FD2-5324136CCAC0}" type="presParOf" srcId="{28C8D718-2F11-4BCF-8E50-1F4D7697DB99}" destId="{7C60CD98-6AE3-4331-AC3B-30C966CB4436}" srcOrd="0" destOrd="0" presId="urn:microsoft.com/office/officeart/2005/8/layout/hierarchy2"/>
    <dgm:cxn modelId="{019AB129-1D04-496A-9EBA-9E33ABF58683}" type="presParOf" srcId="{8B7E1C13-FA31-4A14-9FED-2D8DB8849C59}" destId="{F4B297EC-2879-415E-99E1-9012BA217943}" srcOrd="3" destOrd="0" presId="urn:microsoft.com/office/officeart/2005/8/layout/hierarchy2"/>
    <dgm:cxn modelId="{F4F0E1E0-C574-4805-8D02-1F7D74460D1C}" type="presParOf" srcId="{F4B297EC-2879-415E-99E1-9012BA217943}" destId="{94BF5399-CE3E-4165-976E-0738B2E573BD}" srcOrd="0" destOrd="0" presId="urn:microsoft.com/office/officeart/2005/8/layout/hierarchy2"/>
    <dgm:cxn modelId="{261433AB-AD33-4FEF-8F51-9105E0512966}" type="presParOf" srcId="{F4B297EC-2879-415E-99E1-9012BA217943}" destId="{77CEEC8E-C7E4-4875-9569-D6B03CA01478}" srcOrd="1" destOrd="0" presId="urn:microsoft.com/office/officeart/2005/8/layout/hierarchy2"/>
    <dgm:cxn modelId="{D750F8F6-98CD-4ECF-A887-96AB7DA93CBE}" type="presParOf" srcId="{8B7E1C13-FA31-4A14-9FED-2D8DB8849C59}" destId="{A5985E41-71F1-47D6-B3F4-EF263066EA9A}" srcOrd="4" destOrd="0" presId="urn:microsoft.com/office/officeart/2005/8/layout/hierarchy2"/>
    <dgm:cxn modelId="{C1DE7F29-8963-4494-94ED-8D7028A9E353}" type="presParOf" srcId="{A5985E41-71F1-47D6-B3F4-EF263066EA9A}" destId="{A58CB155-CBE9-4236-957E-CCA373D38F71}" srcOrd="0" destOrd="0" presId="urn:microsoft.com/office/officeart/2005/8/layout/hierarchy2"/>
    <dgm:cxn modelId="{B41BC765-E40F-4813-9EFF-A01CE3D174CE}" type="presParOf" srcId="{8B7E1C13-FA31-4A14-9FED-2D8DB8849C59}" destId="{6466A0F8-3E3B-44C0-B7D5-BE9DEA007FC7}" srcOrd="5" destOrd="0" presId="urn:microsoft.com/office/officeart/2005/8/layout/hierarchy2"/>
    <dgm:cxn modelId="{85DDB897-94FF-4832-AF73-C6D1B86377E2}" type="presParOf" srcId="{6466A0F8-3E3B-44C0-B7D5-BE9DEA007FC7}" destId="{2C2219FE-4945-4DD8-B823-FBB190A8CBC5}" srcOrd="0" destOrd="0" presId="urn:microsoft.com/office/officeart/2005/8/layout/hierarchy2"/>
    <dgm:cxn modelId="{26DBE70F-487B-46DA-B0DB-41F31E0CED3A}" type="presParOf" srcId="{6466A0F8-3E3B-44C0-B7D5-BE9DEA007FC7}" destId="{73927F5A-A405-4206-B3D2-D49F9D9FC38F}" srcOrd="1" destOrd="0" presId="urn:microsoft.com/office/officeart/2005/8/layout/hierarchy2"/>
    <dgm:cxn modelId="{888C2157-C251-417D-AC1E-BAEBD97B5F73}" type="presParOf" srcId="{8B7E1C13-FA31-4A14-9FED-2D8DB8849C59}" destId="{085D9C81-63BB-42ED-B8FE-96441F41D7EA}" srcOrd="6" destOrd="0" presId="urn:microsoft.com/office/officeart/2005/8/layout/hierarchy2"/>
    <dgm:cxn modelId="{AAF114FB-7C48-4DE7-AAE2-B2EFF25219A3}" type="presParOf" srcId="{085D9C81-63BB-42ED-B8FE-96441F41D7EA}" destId="{0CF76EC8-CF2F-432F-AFBC-BE691CBB6855}" srcOrd="0" destOrd="0" presId="urn:microsoft.com/office/officeart/2005/8/layout/hierarchy2"/>
    <dgm:cxn modelId="{6038D4D0-4BDF-4C37-8AC9-087218D54143}" type="presParOf" srcId="{8B7E1C13-FA31-4A14-9FED-2D8DB8849C59}" destId="{B7D8D752-12C7-48F3-8E15-3E8F0BC0229E}" srcOrd="7" destOrd="0" presId="urn:microsoft.com/office/officeart/2005/8/layout/hierarchy2"/>
    <dgm:cxn modelId="{5149B0AA-9FD5-4568-A7F6-568652BBDFBE}" type="presParOf" srcId="{B7D8D752-12C7-48F3-8E15-3E8F0BC0229E}" destId="{B04ACDBE-E1E5-4A8D-9EA4-DB1C6357AC27}" srcOrd="0" destOrd="0" presId="urn:microsoft.com/office/officeart/2005/8/layout/hierarchy2"/>
    <dgm:cxn modelId="{E0F391DC-3CFF-4692-8AAA-5A1D0F7D5B24}" type="presParOf" srcId="{B7D8D752-12C7-48F3-8E15-3E8F0BC0229E}" destId="{1EECFE83-01E8-43CE-A25F-E12EB04D9DF0}" srcOrd="1" destOrd="0" presId="urn:microsoft.com/office/officeart/2005/8/layout/hierarchy2"/>
    <dgm:cxn modelId="{409E5DC7-E6EC-477F-ABD3-C62439199E76}" type="presParOf" srcId="{5CF6AD31-2DF5-4D91-805C-FA531A4638EA}" destId="{BBBABC5C-6F13-46DC-B799-1FA44A786100}" srcOrd="2" destOrd="0" presId="urn:microsoft.com/office/officeart/2005/8/layout/hierarchy2"/>
    <dgm:cxn modelId="{FB1D52C4-2C17-4ECF-A58B-4FED6491FD76}" type="presParOf" srcId="{BBBABC5C-6F13-46DC-B799-1FA44A786100}" destId="{2719104F-F37A-4957-98D2-538440159F81}" srcOrd="0" destOrd="0" presId="urn:microsoft.com/office/officeart/2005/8/layout/hierarchy2"/>
    <dgm:cxn modelId="{D8BE7B54-B78F-46F8-BB94-307D3FDBADDE}" type="presParOf" srcId="{5CF6AD31-2DF5-4D91-805C-FA531A4638EA}" destId="{B0374DEE-7D48-4AEE-A1EF-7F5CB5E58EF1}" srcOrd="3" destOrd="0" presId="urn:microsoft.com/office/officeart/2005/8/layout/hierarchy2"/>
    <dgm:cxn modelId="{0071F6B3-EA85-475C-89D6-99BA578DDD8B}" type="presParOf" srcId="{B0374DEE-7D48-4AEE-A1EF-7F5CB5E58EF1}" destId="{BA48B540-191E-4444-B4B7-ABD2DC88F1E5}" srcOrd="0" destOrd="0" presId="urn:microsoft.com/office/officeart/2005/8/layout/hierarchy2"/>
    <dgm:cxn modelId="{975B31AB-E2EB-4C21-960C-ACC2027EDA89}" type="presParOf" srcId="{B0374DEE-7D48-4AEE-A1EF-7F5CB5E58EF1}" destId="{9C1BC3D4-5040-4121-B395-9A6DC0DCC5CA}" srcOrd="1" destOrd="0" presId="urn:microsoft.com/office/officeart/2005/8/layout/hierarchy2"/>
    <dgm:cxn modelId="{7D8AE59A-FA47-448A-B9E3-F60566EACA13}" type="presParOf" srcId="{9C1BC3D4-5040-4121-B395-9A6DC0DCC5CA}" destId="{050BDFBA-DA18-4536-9A4C-A778CF0F1412}" srcOrd="0" destOrd="0" presId="urn:microsoft.com/office/officeart/2005/8/layout/hierarchy2"/>
    <dgm:cxn modelId="{C13554A0-580E-4503-B905-3C18B2D88CA4}" type="presParOf" srcId="{050BDFBA-DA18-4536-9A4C-A778CF0F1412}" destId="{B0B0B97A-A095-4A6F-BCC5-FB6F36705EA1}" srcOrd="0" destOrd="0" presId="urn:microsoft.com/office/officeart/2005/8/layout/hierarchy2"/>
    <dgm:cxn modelId="{7781F989-C5C0-48C8-B397-A65291946246}" type="presParOf" srcId="{9C1BC3D4-5040-4121-B395-9A6DC0DCC5CA}" destId="{11B2459A-BF89-464C-8AE3-223FC689D298}" srcOrd="1" destOrd="0" presId="urn:microsoft.com/office/officeart/2005/8/layout/hierarchy2"/>
    <dgm:cxn modelId="{CD96796C-2E04-496C-8B53-816A5E76A60B}" type="presParOf" srcId="{11B2459A-BF89-464C-8AE3-223FC689D298}" destId="{D1CD3293-3E49-4061-965E-22E4A5740C80}" srcOrd="0" destOrd="0" presId="urn:microsoft.com/office/officeart/2005/8/layout/hierarchy2"/>
    <dgm:cxn modelId="{CE638E72-ED97-4B9F-AA9D-CEE46994D019}" type="presParOf" srcId="{11B2459A-BF89-464C-8AE3-223FC689D298}" destId="{CF939E62-9572-479C-8CFB-5B185AD95192}" srcOrd="1" destOrd="0" presId="urn:microsoft.com/office/officeart/2005/8/layout/hierarchy2"/>
    <dgm:cxn modelId="{C05C2D3A-2A1E-4AC3-85B9-22321B68BE13}" type="presParOf" srcId="{9C1BC3D4-5040-4121-B395-9A6DC0DCC5CA}" destId="{FBF56D72-1732-40CD-BBDE-E60FEB8370ED}" srcOrd="2" destOrd="0" presId="urn:microsoft.com/office/officeart/2005/8/layout/hierarchy2"/>
    <dgm:cxn modelId="{49522B73-C3E7-434B-9C32-B4EB69C521A0}" type="presParOf" srcId="{FBF56D72-1732-40CD-BBDE-E60FEB8370ED}" destId="{E4CBDA14-07C6-4715-8DCE-AB68A568D4A5}" srcOrd="0" destOrd="0" presId="urn:microsoft.com/office/officeart/2005/8/layout/hierarchy2"/>
    <dgm:cxn modelId="{A1032D4C-76C3-4EE0-AB09-99CB0D7AF2DA}" type="presParOf" srcId="{9C1BC3D4-5040-4121-B395-9A6DC0DCC5CA}" destId="{386E9D4F-D5AE-4463-920D-35DB839BC19D}" srcOrd="3" destOrd="0" presId="urn:microsoft.com/office/officeart/2005/8/layout/hierarchy2"/>
    <dgm:cxn modelId="{0CAD5740-AED4-4F3D-95A5-668A82E08E50}" type="presParOf" srcId="{386E9D4F-D5AE-4463-920D-35DB839BC19D}" destId="{CA4CA1F8-99BD-4EF4-B135-7E90601D2BB3}" srcOrd="0" destOrd="0" presId="urn:microsoft.com/office/officeart/2005/8/layout/hierarchy2"/>
    <dgm:cxn modelId="{2615A4E9-AE08-4D56-BA1D-350E9C09B6B5}" type="presParOf" srcId="{386E9D4F-D5AE-4463-920D-35DB839BC19D}" destId="{E1FB3DEA-8E04-4903-BD3D-C0D248AFA6D2}" srcOrd="1" destOrd="0" presId="urn:microsoft.com/office/officeart/2005/8/layout/hierarchy2"/>
    <dgm:cxn modelId="{D9DE019F-E10D-433B-AA9B-288AF36C9B53}" type="presParOf" srcId="{9C1BC3D4-5040-4121-B395-9A6DC0DCC5CA}" destId="{7E90F04F-2C97-4A12-BE14-46E10273F6A1}" srcOrd="4" destOrd="0" presId="urn:microsoft.com/office/officeart/2005/8/layout/hierarchy2"/>
    <dgm:cxn modelId="{8AE7EB2D-2621-46C6-90B0-2E01CE5C6D3E}" type="presParOf" srcId="{7E90F04F-2C97-4A12-BE14-46E10273F6A1}" destId="{5999DF25-ABD3-4B6E-8697-8238CA7A1BCF}" srcOrd="0" destOrd="0" presId="urn:microsoft.com/office/officeart/2005/8/layout/hierarchy2"/>
    <dgm:cxn modelId="{45AB2E3B-7DDA-453B-B359-2A3EDC930C3A}" type="presParOf" srcId="{9C1BC3D4-5040-4121-B395-9A6DC0DCC5CA}" destId="{3D39FD58-A4D2-457C-BB74-43EA94C2F6CF}" srcOrd="5" destOrd="0" presId="urn:microsoft.com/office/officeart/2005/8/layout/hierarchy2"/>
    <dgm:cxn modelId="{6CE577A9-552E-4C4B-8A71-80F975B67A92}" type="presParOf" srcId="{3D39FD58-A4D2-457C-BB74-43EA94C2F6CF}" destId="{A58DE7F6-B9DC-41B5-ABF2-F8870C3F1292}" srcOrd="0" destOrd="0" presId="urn:microsoft.com/office/officeart/2005/8/layout/hierarchy2"/>
    <dgm:cxn modelId="{77726076-1943-452A-9F61-AD70628862FC}" type="presParOf" srcId="{3D39FD58-A4D2-457C-BB74-43EA94C2F6CF}" destId="{FC3ACEFF-CB33-40AD-85B5-D6747F3B4269}" srcOrd="1" destOrd="0" presId="urn:microsoft.com/office/officeart/2005/8/layout/hierarchy2"/>
    <dgm:cxn modelId="{B07A2A6B-062D-4DBC-BA84-3CE7F83F636A}" type="presParOf" srcId="{9C1BC3D4-5040-4121-B395-9A6DC0DCC5CA}" destId="{3C752AFE-CC15-4E4C-95BB-3F8B522D09E4}" srcOrd="6" destOrd="0" presId="urn:microsoft.com/office/officeart/2005/8/layout/hierarchy2"/>
    <dgm:cxn modelId="{8E2691E8-DEF0-4148-AFCC-2EAA4E4BB389}" type="presParOf" srcId="{3C752AFE-CC15-4E4C-95BB-3F8B522D09E4}" destId="{5C1B3589-682D-4CC4-A558-3DFB5EECC500}" srcOrd="0" destOrd="0" presId="urn:microsoft.com/office/officeart/2005/8/layout/hierarchy2"/>
    <dgm:cxn modelId="{FD924F16-DFD3-4DFC-9682-E4E8AA5FC196}" type="presParOf" srcId="{9C1BC3D4-5040-4121-B395-9A6DC0DCC5CA}" destId="{220D02E6-5F30-4C5E-8A02-D5BC178C182E}" srcOrd="7" destOrd="0" presId="urn:microsoft.com/office/officeart/2005/8/layout/hierarchy2"/>
    <dgm:cxn modelId="{8F7B58B4-CA82-411B-83BE-6308EEA5DC74}" type="presParOf" srcId="{220D02E6-5F30-4C5E-8A02-D5BC178C182E}" destId="{68A60557-E7D4-4A24-A81C-7DE1DF21E76C}" srcOrd="0" destOrd="0" presId="urn:microsoft.com/office/officeart/2005/8/layout/hierarchy2"/>
    <dgm:cxn modelId="{FB816B34-9BD4-4DBD-985A-64F1C267CAD1}" type="presParOf" srcId="{220D02E6-5F30-4C5E-8A02-D5BC178C182E}" destId="{ED8F2337-530E-4BFA-A7EB-7A3C14256B87}" srcOrd="1" destOrd="0" presId="urn:microsoft.com/office/officeart/2005/8/layout/hierarchy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88EEB2-7CA6-41FC-9354-116C39557742}" type="doc">
      <dgm:prSet loTypeId="urn:microsoft.com/office/officeart/2005/8/layout/funnel1" loCatId="relationship" qsTypeId="urn:microsoft.com/office/officeart/2005/8/quickstyle/simple5" qsCatId="simple" csTypeId="urn:microsoft.com/office/officeart/2005/8/colors/colorful1" csCatId="colorful" phldr="1"/>
      <dgm:spPr/>
    </dgm:pt>
    <dgm:pt modelId="{963D629C-A504-4FD6-90C8-512C8CEB8616}">
      <dgm:prSet phldrT="[Text]"/>
      <dgm:spPr/>
      <dgm:t>
        <a:bodyPr/>
        <a:lstStyle/>
        <a:p>
          <a:r>
            <a:rPr lang="en-US" dirty="0" smtClean="0"/>
            <a:t>Adware cookies</a:t>
          </a:r>
          <a:endParaRPr lang="en-US" dirty="0"/>
        </a:p>
      </dgm:t>
    </dgm:pt>
    <dgm:pt modelId="{ED14CF36-5D27-40BC-AF97-DAF6BA2A6199}" type="parTrans" cxnId="{035CFBF3-3869-4D54-BFAC-9CAAC6C32D35}">
      <dgm:prSet/>
      <dgm:spPr/>
      <dgm:t>
        <a:bodyPr/>
        <a:lstStyle/>
        <a:p>
          <a:endParaRPr lang="en-US"/>
        </a:p>
      </dgm:t>
    </dgm:pt>
    <dgm:pt modelId="{F36E4B01-0174-4152-AEA6-AD56EAD17CB0}" type="sibTrans" cxnId="{035CFBF3-3869-4D54-BFAC-9CAAC6C32D35}">
      <dgm:prSet/>
      <dgm:spPr/>
      <dgm:t>
        <a:bodyPr/>
        <a:lstStyle/>
        <a:p>
          <a:endParaRPr lang="en-US"/>
        </a:p>
      </dgm:t>
    </dgm:pt>
    <dgm:pt modelId="{EF683970-E6DB-45D8-B897-A2B609D398F3}">
      <dgm:prSet phldrT="[Text]"/>
      <dgm:spPr/>
      <dgm:t>
        <a:bodyPr/>
        <a:lstStyle/>
        <a:p>
          <a:r>
            <a:rPr lang="en-US" dirty="0" smtClean="0"/>
            <a:t>Trackers</a:t>
          </a:r>
          <a:endParaRPr lang="en-US" dirty="0"/>
        </a:p>
      </dgm:t>
    </dgm:pt>
    <dgm:pt modelId="{1305B9F1-DC42-424D-9EA5-0460E179BAD2}" type="parTrans" cxnId="{D0DC77D5-0CE5-487D-9543-DAA938877F3A}">
      <dgm:prSet/>
      <dgm:spPr/>
      <dgm:t>
        <a:bodyPr/>
        <a:lstStyle/>
        <a:p>
          <a:endParaRPr lang="en-US"/>
        </a:p>
      </dgm:t>
    </dgm:pt>
    <dgm:pt modelId="{9863411E-2F5A-4BEF-BE76-574C1502048F}" type="sibTrans" cxnId="{D0DC77D5-0CE5-487D-9543-DAA938877F3A}">
      <dgm:prSet/>
      <dgm:spPr/>
      <dgm:t>
        <a:bodyPr/>
        <a:lstStyle/>
        <a:p>
          <a:endParaRPr lang="en-US"/>
        </a:p>
      </dgm:t>
    </dgm:pt>
    <dgm:pt modelId="{D8F4E778-9421-48DB-AEA6-70B7650089CB}">
      <dgm:prSet phldrT="[Text]"/>
      <dgm:spPr/>
      <dgm:t>
        <a:bodyPr/>
        <a:lstStyle/>
        <a:p>
          <a:endParaRPr lang="en-US" dirty="0"/>
        </a:p>
      </dgm:t>
    </dgm:pt>
    <dgm:pt modelId="{593D62A3-E5AF-4F80-8174-31793B8142DB}" type="parTrans" cxnId="{84EA242A-D3E0-49E3-BCD1-A6853E1FE7B5}">
      <dgm:prSet/>
      <dgm:spPr/>
      <dgm:t>
        <a:bodyPr/>
        <a:lstStyle/>
        <a:p>
          <a:endParaRPr lang="en-US"/>
        </a:p>
      </dgm:t>
    </dgm:pt>
    <dgm:pt modelId="{4E3825C0-FE29-4C76-99D0-908856CF581F}" type="sibTrans" cxnId="{84EA242A-D3E0-49E3-BCD1-A6853E1FE7B5}">
      <dgm:prSet/>
      <dgm:spPr/>
      <dgm:t>
        <a:bodyPr/>
        <a:lstStyle/>
        <a:p>
          <a:endParaRPr lang="en-US"/>
        </a:p>
      </dgm:t>
    </dgm:pt>
    <dgm:pt modelId="{C25D8F57-9B69-4E13-8BCA-0414866B4D1A}">
      <dgm:prSet phldrT="[Text]"/>
      <dgm:spPr/>
      <dgm:t>
        <a:bodyPr/>
        <a:lstStyle/>
        <a:p>
          <a:r>
            <a:rPr lang="en-US" dirty="0" smtClean="0"/>
            <a:t>Phishing spywares</a:t>
          </a:r>
          <a:endParaRPr lang="en-US" dirty="0"/>
        </a:p>
      </dgm:t>
    </dgm:pt>
    <dgm:pt modelId="{90A471E7-BF50-4EB7-9F08-B449C339AEFD}" type="sibTrans" cxnId="{5C514044-ECD2-4F3F-B596-A4DDBB71F2EE}">
      <dgm:prSet/>
      <dgm:spPr/>
      <dgm:t>
        <a:bodyPr/>
        <a:lstStyle/>
        <a:p>
          <a:endParaRPr lang="en-US"/>
        </a:p>
      </dgm:t>
    </dgm:pt>
    <dgm:pt modelId="{71C7904E-D311-48D4-8B2C-1D9C15EC81C2}" type="parTrans" cxnId="{5C514044-ECD2-4F3F-B596-A4DDBB71F2EE}">
      <dgm:prSet/>
      <dgm:spPr/>
      <dgm:t>
        <a:bodyPr/>
        <a:lstStyle/>
        <a:p>
          <a:endParaRPr lang="en-US"/>
        </a:p>
      </dgm:t>
    </dgm:pt>
    <dgm:pt modelId="{384EB95C-A246-41CC-91D2-00B15FD45E67}" type="pres">
      <dgm:prSet presAssocID="{0088EEB2-7CA6-41FC-9354-116C39557742}" presName="Name0" presStyleCnt="0">
        <dgm:presLayoutVars>
          <dgm:chMax val="4"/>
          <dgm:resizeHandles val="exact"/>
        </dgm:presLayoutVars>
      </dgm:prSet>
      <dgm:spPr/>
    </dgm:pt>
    <dgm:pt modelId="{EF2BC6B5-62CC-430E-AB04-A87B2A459963}" type="pres">
      <dgm:prSet presAssocID="{0088EEB2-7CA6-41FC-9354-116C39557742}" presName="ellipse" presStyleLbl="trBgShp" presStyleIdx="0" presStyleCnt="1"/>
      <dgm:spPr/>
    </dgm:pt>
    <dgm:pt modelId="{5D098EF0-B2A9-4048-97EC-628BE5B862CD}" type="pres">
      <dgm:prSet presAssocID="{0088EEB2-7CA6-41FC-9354-116C39557742}" presName="arrow1" presStyleLbl="fgShp" presStyleIdx="0" presStyleCnt="1" custLinFactNeighborX="-16032" custLinFactNeighborY="17367"/>
      <dgm:spPr/>
    </dgm:pt>
    <dgm:pt modelId="{D5C90BD1-F44E-4848-B8D5-FFC3B53D3143}" type="pres">
      <dgm:prSet presAssocID="{0088EEB2-7CA6-41FC-9354-116C39557742}" presName="rectangle" presStyleLbl="revTx" presStyleIdx="0" presStyleCnt="1" custLinFactNeighborX="-5172" custLinFactNeighborY="-148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E74B03-DA21-4244-880D-B316C13A69D0}" type="pres">
      <dgm:prSet presAssocID="{963D629C-A504-4FD6-90C8-512C8CEB8616}" presName="item1" presStyleLbl="node1" presStyleIdx="0" presStyleCnt="3" custScaleX="77196" custScaleY="752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DA15B1-7468-4D0F-8D26-8BE458EAC797}" type="pres">
      <dgm:prSet presAssocID="{EF683970-E6DB-45D8-B897-A2B609D398F3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876147-23DF-42EB-871C-8B23EFB64B67}" type="pres">
      <dgm:prSet presAssocID="{D8F4E778-9421-48DB-AEA6-70B7650089CB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9DFF7C-EB33-4E46-A577-5857B6925E41}" type="pres">
      <dgm:prSet presAssocID="{0088EEB2-7CA6-41FC-9354-116C39557742}" presName="funnel" presStyleLbl="trAlignAcc1" presStyleIdx="0" presStyleCnt="1" custScaleX="101471" custScaleY="101380" custLinFactNeighborX="-4477" custLinFactNeighborY="-661"/>
      <dgm:spPr/>
      <dgm:t>
        <a:bodyPr/>
        <a:lstStyle/>
        <a:p>
          <a:endParaRPr lang="en-US"/>
        </a:p>
      </dgm:t>
    </dgm:pt>
  </dgm:ptLst>
  <dgm:cxnLst>
    <dgm:cxn modelId="{5C514044-ECD2-4F3F-B596-A4DDBB71F2EE}" srcId="{0088EEB2-7CA6-41FC-9354-116C39557742}" destId="{C25D8F57-9B69-4E13-8BCA-0414866B4D1A}" srcOrd="0" destOrd="0" parTransId="{71C7904E-D311-48D4-8B2C-1D9C15EC81C2}" sibTransId="{90A471E7-BF50-4EB7-9F08-B449C339AEFD}"/>
    <dgm:cxn modelId="{D0DC77D5-0CE5-487D-9543-DAA938877F3A}" srcId="{0088EEB2-7CA6-41FC-9354-116C39557742}" destId="{EF683970-E6DB-45D8-B897-A2B609D398F3}" srcOrd="2" destOrd="0" parTransId="{1305B9F1-DC42-424D-9EA5-0460E179BAD2}" sibTransId="{9863411E-2F5A-4BEF-BE76-574C1502048F}"/>
    <dgm:cxn modelId="{8D67D0E8-DF62-4C0D-B28C-E39FBE805060}" type="presOf" srcId="{D8F4E778-9421-48DB-AEA6-70B7650089CB}" destId="{D5C90BD1-F44E-4848-B8D5-FFC3B53D3143}" srcOrd="0" destOrd="0" presId="urn:microsoft.com/office/officeart/2005/8/layout/funnel1"/>
    <dgm:cxn modelId="{84EA242A-D3E0-49E3-BCD1-A6853E1FE7B5}" srcId="{0088EEB2-7CA6-41FC-9354-116C39557742}" destId="{D8F4E778-9421-48DB-AEA6-70B7650089CB}" srcOrd="3" destOrd="0" parTransId="{593D62A3-E5AF-4F80-8174-31793B8142DB}" sibTransId="{4E3825C0-FE29-4C76-99D0-908856CF581F}"/>
    <dgm:cxn modelId="{B32F532C-8F7E-4D06-AB14-C9410A946CA4}" type="presOf" srcId="{0088EEB2-7CA6-41FC-9354-116C39557742}" destId="{384EB95C-A246-41CC-91D2-00B15FD45E67}" srcOrd="0" destOrd="0" presId="urn:microsoft.com/office/officeart/2005/8/layout/funnel1"/>
    <dgm:cxn modelId="{8E958198-2916-4CFC-9FB3-552CD83AEDBC}" type="presOf" srcId="{EF683970-E6DB-45D8-B897-A2B609D398F3}" destId="{E8E74B03-DA21-4244-880D-B316C13A69D0}" srcOrd="0" destOrd="0" presId="urn:microsoft.com/office/officeart/2005/8/layout/funnel1"/>
    <dgm:cxn modelId="{44239AEB-E02F-406F-BE99-BC451DF907AD}" type="presOf" srcId="{963D629C-A504-4FD6-90C8-512C8CEB8616}" destId="{F9DA15B1-7468-4D0F-8D26-8BE458EAC797}" srcOrd="0" destOrd="0" presId="urn:microsoft.com/office/officeart/2005/8/layout/funnel1"/>
    <dgm:cxn modelId="{035CFBF3-3869-4D54-BFAC-9CAAC6C32D35}" srcId="{0088EEB2-7CA6-41FC-9354-116C39557742}" destId="{963D629C-A504-4FD6-90C8-512C8CEB8616}" srcOrd="1" destOrd="0" parTransId="{ED14CF36-5D27-40BC-AF97-DAF6BA2A6199}" sibTransId="{F36E4B01-0174-4152-AEA6-AD56EAD17CB0}"/>
    <dgm:cxn modelId="{E0045339-D722-4D0A-9D08-E506D4ABCE76}" type="presOf" srcId="{C25D8F57-9B69-4E13-8BCA-0414866B4D1A}" destId="{9A876147-23DF-42EB-871C-8B23EFB64B67}" srcOrd="0" destOrd="0" presId="urn:microsoft.com/office/officeart/2005/8/layout/funnel1"/>
    <dgm:cxn modelId="{9C8D1351-2566-4803-B5B8-BE78D2541143}" type="presParOf" srcId="{384EB95C-A246-41CC-91D2-00B15FD45E67}" destId="{EF2BC6B5-62CC-430E-AB04-A87B2A459963}" srcOrd="0" destOrd="0" presId="urn:microsoft.com/office/officeart/2005/8/layout/funnel1"/>
    <dgm:cxn modelId="{BFF8E432-104D-40EA-96FC-193707222442}" type="presParOf" srcId="{384EB95C-A246-41CC-91D2-00B15FD45E67}" destId="{5D098EF0-B2A9-4048-97EC-628BE5B862CD}" srcOrd="1" destOrd="0" presId="urn:microsoft.com/office/officeart/2005/8/layout/funnel1"/>
    <dgm:cxn modelId="{2534F3C9-FAA9-4DCB-A221-DF5DE5644BE5}" type="presParOf" srcId="{384EB95C-A246-41CC-91D2-00B15FD45E67}" destId="{D5C90BD1-F44E-4848-B8D5-FFC3B53D3143}" srcOrd="2" destOrd="0" presId="urn:microsoft.com/office/officeart/2005/8/layout/funnel1"/>
    <dgm:cxn modelId="{062751DF-C913-44A4-BCA8-CE215DD124C4}" type="presParOf" srcId="{384EB95C-A246-41CC-91D2-00B15FD45E67}" destId="{E8E74B03-DA21-4244-880D-B316C13A69D0}" srcOrd="3" destOrd="0" presId="urn:microsoft.com/office/officeart/2005/8/layout/funnel1"/>
    <dgm:cxn modelId="{63D44A90-7CFC-4194-99D3-D5F4F53C2A35}" type="presParOf" srcId="{384EB95C-A246-41CC-91D2-00B15FD45E67}" destId="{F9DA15B1-7468-4D0F-8D26-8BE458EAC797}" srcOrd="4" destOrd="0" presId="urn:microsoft.com/office/officeart/2005/8/layout/funnel1"/>
    <dgm:cxn modelId="{BCD69390-201F-4020-9FFB-9F8B59CBAF5B}" type="presParOf" srcId="{384EB95C-A246-41CC-91D2-00B15FD45E67}" destId="{9A876147-23DF-42EB-871C-8B23EFB64B67}" srcOrd="5" destOrd="0" presId="urn:microsoft.com/office/officeart/2005/8/layout/funnel1"/>
    <dgm:cxn modelId="{7D575277-DA33-4129-9C01-498486AE8FEB}" type="presParOf" srcId="{384EB95C-A246-41CC-91D2-00B15FD45E67}" destId="{EF9DFF7C-EB33-4E46-A577-5857B6925E41}" srcOrd="6" destOrd="0" presId="urn:microsoft.com/office/officeart/2005/8/layout/funnel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EFDBFD-8843-4C84-9113-4995575F244A}" type="datetimeFigureOut">
              <a:rPr lang="en-US" smtClean="0"/>
              <a:pPr/>
              <a:t>3/1/2011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0A10A-CD6A-44A2-BA02-315DBB24AB4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 new worm exploded onto the Internet, causing worldwide traffic congestion as it aggressively replicated by searching for vulnerable and </a:t>
            </a:r>
            <a:r>
              <a:rPr lang="en-US" dirty="0" err="1" smtClean="0">
                <a:solidFill>
                  <a:schemeClr val="bg1"/>
                </a:solidFill>
              </a:rPr>
              <a:t>unpatched</a:t>
            </a:r>
            <a:r>
              <a:rPr lang="en-US" dirty="0" smtClean="0">
                <a:solidFill>
                  <a:schemeClr val="bg1"/>
                </a:solidFill>
              </a:rPr>
              <a:t> Microsoft Windows servers running the SQL database engine.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0A10A-CD6A-44A2-BA02-315DBB24AB4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1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7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8369-C089-4886-837F-947E82A7EF06}" type="datetimeFigureOut">
              <a:rPr lang="en-US" smtClean="0"/>
              <a:pPr/>
              <a:t>3/1/2011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FF5E-A473-48DA-8FEE-E2B26862465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8369-C089-4886-837F-947E82A7EF06}" type="datetimeFigureOut">
              <a:rPr lang="en-US" smtClean="0"/>
              <a:pPr/>
              <a:t>3/1/2011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FF5E-A473-48DA-8FEE-E2B26862465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8369-C089-4886-837F-947E82A7EF06}" type="datetimeFigureOut">
              <a:rPr lang="en-US" smtClean="0"/>
              <a:pPr/>
              <a:t>3/1/2011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FF5E-A473-48DA-8FEE-E2B26862465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8369-C089-4886-837F-947E82A7EF06}" type="datetimeFigureOut">
              <a:rPr lang="en-US" smtClean="0"/>
              <a:pPr/>
              <a:t>3/1/2011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FF5E-A473-48DA-8FEE-E2B26862465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8369-C089-4886-837F-947E82A7EF06}" type="datetimeFigureOut">
              <a:rPr lang="en-US" smtClean="0"/>
              <a:pPr/>
              <a:t>3/1/2011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FF5E-A473-48DA-8FEE-E2B26862465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8369-C089-4886-837F-947E82A7EF06}" type="datetimeFigureOut">
              <a:rPr lang="en-US" smtClean="0"/>
              <a:pPr/>
              <a:t>3/1/2011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FF5E-A473-48DA-8FEE-E2B26862465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859759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1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8369-C089-4886-837F-947E82A7EF06}" type="datetimeFigureOut">
              <a:rPr lang="en-US" smtClean="0"/>
              <a:pPr/>
              <a:t>3/1/2011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FF5E-A473-48DA-8FEE-E2B26862465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8369-C089-4886-837F-947E82A7EF06}" type="datetimeFigureOut">
              <a:rPr lang="en-US" smtClean="0"/>
              <a:pPr/>
              <a:t>3/1/2011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FF5E-A473-48DA-8FEE-E2B26862465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8369-C089-4886-837F-947E82A7EF06}" type="datetimeFigureOut">
              <a:rPr lang="en-US" smtClean="0"/>
              <a:pPr/>
              <a:t>3/1/2011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FF5E-A473-48DA-8FEE-E2B26862465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8369-C089-4886-837F-947E82A7EF06}" type="datetimeFigureOut">
              <a:rPr lang="en-US" smtClean="0"/>
              <a:pPr/>
              <a:t>3/1/2011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FF5E-A473-48DA-8FEE-E2B26862465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176998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8369-C089-4886-837F-947E82A7EF06}" type="datetimeFigureOut">
              <a:rPr lang="en-US" smtClean="0"/>
              <a:pPr/>
              <a:t>3/1/2011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2"/>
            <a:ext cx="609600" cy="365125"/>
          </a:xfrm>
        </p:spPr>
        <p:txBody>
          <a:bodyPr/>
          <a:lstStyle/>
          <a:p>
            <a:fld id="{0D9DFF5E-A473-48DA-8FEE-E2B2686246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7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D348369-C089-4886-837F-947E82A7EF06}" type="datetimeFigureOut">
              <a:rPr lang="en-US" smtClean="0"/>
              <a:pPr/>
              <a:t>3/1/2011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2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2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D9DFF5E-A473-48DA-8FEE-E2B26862465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6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pull dir="d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hsan\My%20Documents\Whiskey%20Lullaby-1.mp3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searchsecurity.techtarget.com/gDefinition/0,294236,sid14_gci895243,00.html" TargetMode="External"/><Relationship Id="rId2" Type="http://schemas.openxmlformats.org/officeDocument/2006/relationships/hyperlink" Target="http://searchsecurity.techtarget.com/gDefinition/0,294236,sid14_gci521293,00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insupersite.com/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issionislam.com/islamicart/wallpaper/images/bismillah3_jpg_jp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59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676400" y="4038600"/>
            <a:ext cx="58803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Narrow" pitchFamily="34" charset="0"/>
              </a:rPr>
              <a:t>In The Name Of Allah</a:t>
            </a:r>
            <a:endParaRPr lang="en-US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idx="1"/>
          </p:nvPr>
        </p:nvSpPr>
        <p:spPr>
          <a:xfrm>
            <a:off x="228600" y="2971800"/>
            <a:ext cx="8503920" cy="2057400"/>
          </a:xfrm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It will only be installed onto computers if someone runs the install program of an infected program. 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It is commonly bundled with illegal software and freeware.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0" y="1676400"/>
            <a:ext cx="60751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How  Spyware Infects?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431800" dir="3900000" sx="108000" sy="108000" algn="ctr" rotWithShape="0">
                    <a:srgbClr val="000000">
                      <a:alpha val="51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Spyware &amp; Antispyware</a:t>
            </a:r>
            <a:endParaRPr kumimoji="0" lang="en-US" sz="5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31800" dir="3900000" sx="108000" sy="108000" algn="ctr" rotWithShape="0">
                  <a:srgbClr val="000000">
                    <a:alpha val="51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68880"/>
            <a:ext cx="8229600" cy="438912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Adware, Malware, Stealware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Pop-up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Identity theft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Dialers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Cookies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DRM - Rootkit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431800" dir="3900000" sx="108000" sy="108000" algn="ctr" rotWithShape="0">
                    <a:srgbClr val="000000">
                      <a:alpha val="51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Spyware &amp; Antispyware</a:t>
            </a:r>
            <a:endParaRPr kumimoji="0" lang="en-US" sz="5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31800" dir="3900000" sx="108000" sy="108000" algn="ctr" rotWithShape="0">
                  <a:srgbClr val="000000">
                    <a:alpha val="51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601" y="1524000"/>
            <a:ext cx="60054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Type’s Of Spyware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0400" y="47244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35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431800" dir="3900000" sx="108000" sy="108000" algn="ctr" rotWithShape="0">
                    <a:srgbClr val="000000">
                      <a:alpha val="51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Spyware &amp; Antispyware</a:t>
            </a:r>
            <a:endParaRPr kumimoji="0" lang="en-US" sz="5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31800" dir="3900000" sx="108000" sy="108000" algn="ctr" rotWithShape="0">
                  <a:srgbClr val="000000">
                    <a:alpha val="51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G:\ITC PROJECT\284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432"/>
            <a:ext cx="9144000" cy="6830568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71600" y="1600200"/>
            <a:ext cx="64381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buNone/>
            </a:pPr>
            <a:r>
              <a:rPr lang="en-US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How Spyware  comes?</a:t>
            </a:r>
            <a:endParaRPr lang="en-US" sz="4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2667000"/>
            <a:ext cx="80772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Spyware can be downloaded from Web sites, email messages, instant messages</a:t>
            </a:r>
          </a:p>
          <a:p>
            <a:pPr>
              <a:buClr>
                <a:schemeClr val="tx2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endParaRPr lang="en-US" sz="2000" dirty="0" smtClean="0">
              <a:solidFill>
                <a:schemeClr val="bg1"/>
              </a:solidFill>
            </a:endParaRPr>
          </a:p>
          <a:p>
            <a:pPr>
              <a:buClr>
                <a:schemeClr val="tx2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Spyware often comes  from direct file-sharing connections like KAZAA, UTORRENT, RAPIDSHARE.</a:t>
            </a:r>
          </a:p>
          <a:p>
            <a:pPr>
              <a:buClr>
                <a:schemeClr val="tx2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endParaRPr lang="en-US" sz="2000" dirty="0" smtClean="0">
              <a:solidFill>
                <a:schemeClr val="bg1"/>
              </a:solidFill>
            </a:endParaRPr>
          </a:p>
          <a:p>
            <a:pPr>
              <a:buClr>
                <a:schemeClr val="tx2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Spyware often comes wrapped-in with shareware or other software, and with music CDs.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4953000"/>
            <a:ext cx="202406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431800" dir="3900000" sx="108000" sy="108000" algn="ctr" rotWithShape="0">
                    <a:srgbClr val="000000">
                      <a:alpha val="51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Spyware &amp; Antispyware</a:t>
            </a:r>
            <a:endParaRPr kumimoji="0" lang="en-US" sz="5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31800" dir="3900000" sx="108000" sy="108000" algn="ctr" rotWithShape="0">
                  <a:srgbClr val="000000">
                    <a:alpha val="51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1600" y="1676400"/>
            <a:ext cx="63609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Classification Of Spyware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228600" y="2209800"/>
          <a:ext cx="8504238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431800" dir="3900000" sx="108000" sy="108000" algn="ctr" rotWithShape="0">
                    <a:srgbClr val="000000">
                      <a:alpha val="51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Spyware &amp; Antispyware</a:t>
            </a:r>
            <a:endParaRPr kumimoji="0" lang="en-US" sz="5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31800" dir="3900000" sx="108000" sy="108000" algn="ctr" rotWithShape="0">
                  <a:srgbClr val="000000">
                    <a:alpha val="51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98792E8-3548-4830-9BEA-5442A28489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A98792E8-3548-4830-9BEA-5442A28489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D98E355-80E7-407E-AF1E-9F9F2E306F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BD98E355-80E7-407E-AF1E-9F9F2E306F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C6AAC6F-300F-4316-BA7B-3FAAA663CA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BC6AAC6F-300F-4316-BA7B-3FAAA663CA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E1B1D04-970E-4A9C-ABC7-CEFA29726D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EE1B1D04-970E-4A9C-ABC7-CEFA29726D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9BA0FA3-956D-430A-A468-284D2F66F1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A9BA0FA3-956D-430A-A468-284D2F66F1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8C8D718-2F11-4BCF-8E50-1F4D7697DB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28C8D718-2F11-4BCF-8E50-1F4D7697DB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4BF5399-CE3E-4165-976E-0738B2E573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94BF5399-CE3E-4165-976E-0738B2E573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5985E41-71F1-47D6-B3F4-EF263066EA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7">
                                            <p:graphicEl>
                                              <a:dgm id="{A5985E41-71F1-47D6-B3F4-EF263066EA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C2219FE-4945-4DD8-B823-FBB190A8CB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7">
                                            <p:graphicEl>
                                              <a:dgm id="{2C2219FE-4945-4DD8-B823-FBB190A8CB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85D9C81-63BB-42ED-B8FE-96441F41D7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7">
                                            <p:graphicEl>
                                              <a:dgm id="{085D9C81-63BB-42ED-B8FE-96441F41D7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04ACDBE-E1E5-4A8D-9EA4-DB1C6357AC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7">
                                            <p:graphicEl>
                                              <a:dgm id="{B04ACDBE-E1E5-4A8D-9EA4-DB1C6357AC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BBABC5C-6F13-46DC-B799-1FA44A786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7">
                                            <p:graphicEl>
                                              <a:dgm id="{BBBABC5C-6F13-46DC-B799-1FA44A7861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A48B540-191E-4444-B4B7-ABD2DC88F1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7">
                                            <p:graphicEl>
                                              <a:dgm id="{BA48B540-191E-4444-B4B7-ABD2DC88F1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50BDFBA-DA18-4536-9A4C-A778CF0F14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7">
                                            <p:graphicEl>
                                              <a:dgm id="{050BDFBA-DA18-4536-9A4C-A778CF0F14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1CD3293-3E49-4061-965E-22E4A5740C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7">
                                            <p:graphicEl>
                                              <a:dgm id="{D1CD3293-3E49-4061-965E-22E4A5740C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BF56D72-1732-40CD-BBDE-E60FEB8370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7">
                                            <p:graphicEl>
                                              <a:dgm id="{FBF56D72-1732-40CD-BBDE-E60FEB8370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A4CA1F8-99BD-4EF4-B135-7E90601D2B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7">
                                            <p:graphicEl>
                                              <a:dgm id="{CA4CA1F8-99BD-4EF4-B135-7E90601D2B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E90F04F-2C97-4A12-BE14-46E10273F6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7">
                                            <p:graphicEl>
                                              <a:dgm id="{7E90F04F-2C97-4A12-BE14-46E10273F6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58DE7F6-B9DC-41B5-ABF2-F8870C3F12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7">
                                            <p:graphicEl>
                                              <a:dgm id="{A58DE7F6-B9DC-41B5-ABF2-F8870C3F12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C752AFE-CC15-4E4C-95BB-3F8B522D09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7">
                                            <p:graphicEl>
                                              <a:dgm id="{3C752AFE-CC15-4E4C-95BB-3F8B522D09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8A60557-E7D4-4A24-A81C-7DE1DF21E7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7">
                                            <p:graphicEl>
                                              <a:dgm id="{68A60557-E7D4-4A24-A81C-7DE1DF21E7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7" grpId="0" uiExpand="1">
        <p:bldSub>
          <a:bldDgm bld="one"/>
        </p:bldSub>
      </p:bldGraphic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381000" y="685800"/>
            <a:ext cx="8229600" cy="1143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37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txBody>
          <a:bodyPr vert="horz" lIns="0" rIns="0" bIns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431800" dir="3900000" sx="108000" sy="108000" algn="ctr" rotWithShape="0">
                    <a:srgbClr val="000000">
                      <a:alpha val="51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Spyware &amp; Antispyware</a:t>
            </a:r>
            <a:endParaRPr kumimoji="0" lang="en-US" sz="5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31800" dir="3900000" sx="108000" sy="108000" algn="ctr" rotWithShape="0">
                  <a:srgbClr val="000000">
                    <a:alpha val="51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3000" y="2743200"/>
            <a:ext cx="6705600" cy="1569660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 look at the Present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3246120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    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More than 54000 spyware fingerprints, Ad-Aware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More than 300 Millions Infected.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431800" dir="3900000" sx="108000" sy="108000" algn="ctr" rotWithShape="0">
                    <a:srgbClr val="000000">
                      <a:alpha val="51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Spyware &amp; Antispyware</a:t>
            </a:r>
            <a:endParaRPr kumimoji="0" lang="en-US" sz="5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31800" dir="3900000" sx="108000" sy="108000" algn="ctr" rotWithShape="0">
                  <a:srgbClr val="000000">
                    <a:alpha val="51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" y="2133600"/>
            <a:ext cx="2307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Today:</a:t>
            </a:r>
            <a:endParaRPr lang="en-U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981200"/>
            <a:ext cx="891540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Spyware  in  2009-10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431800" dir="3900000" sx="108000" sy="108000" algn="ctr" rotWithShape="0">
                    <a:srgbClr val="000000">
                      <a:alpha val="51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Spyware &amp; Antispyware</a:t>
            </a:r>
            <a:endParaRPr kumimoji="0" lang="en-US" sz="5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31800" dir="3900000" sx="108000" sy="108000" algn="ctr" rotWithShape="0">
                  <a:srgbClr val="000000">
                    <a:alpha val="51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3048000"/>
            <a:ext cx="8153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95000"/>
                  </a:schemeClr>
                </a:solidFill>
              </a:rPr>
              <a:t>A Threat, 300 million and over 70% computers are infected with</a:t>
            </a:r>
          </a:p>
          <a:p>
            <a:pPr>
              <a:buClr>
                <a:schemeClr val="bg2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95000"/>
                  </a:schemeClr>
                </a:solidFill>
              </a:rPr>
              <a:t>The usual solution people find is to format their drives after being attacked with these bugs</a:t>
            </a:r>
            <a:br>
              <a:rPr lang="en-US" sz="2200" dirty="0" smtClean="0">
                <a:solidFill>
                  <a:schemeClr val="bg1">
                    <a:lumMod val="95000"/>
                  </a:schemeClr>
                </a:solidFill>
              </a:rPr>
            </a:br>
            <a:endParaRPr lang="en-US" sz="22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Clr>
                <a:schemeClr val="bg2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95000"/>
                  </a:schemeClr>
                </a:solidFill>
              </a:rPr>
              <a:t>Google, msn and various search engines now needs to confirm and test the actual user process differing it from the automated queries</a:t>
            </a:r>
            <a:br>
              <a:rPr lang="en-US" sz="2200" dirty="0" smtClean="0">
                <a:solidFill>
                  <a:schemeClr val="bg1">
                    <a:lumMod val="95000"/>
                  </a:schemeClr>
                </a:solidFill>
              </a:rPr>
            </a:br>
            <a:endParaRPr lang="en-US" sz="22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Clr>
                <a:schemeClr val="bg2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95000"/>
                  </a:schemeClr>
                </a:solidFill>
              </a:rPr>
              <a:t>The spywares footprints are increasing by everyday life yet antispyware soft wares are updating their trackers daily too</a:t>
            </a:r>
            <a:endParaRPr lang="en-US" sz="2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8200" y="2286000"/>
            <a:ext cx="73914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Let Us Have a Quick Review</a:t>
            </a:r>
            <a:br>
              <a:rPr lang="en-US" sz="4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4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On Top 10 Spywares Of 21</a:t>
            </a:r>
            <a:r>
              <a:rPr lang="en-US" sz="4000" b="1" cap="none" spc="0" baseline="3000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st</a:t>
            </a:r>
            <a:r>
              <a:rPr lang="en-US" sz="4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century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431800" dir="3900000" sx="108000" sy="108000" algn="ctr" rotWithShape="0">
                    <a:srgbClr val="000000">
                      <a:alpha val="51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Spyware &amp; Antispyware</a:t>
            </a:r>
            <a:endParaRPr kumimoji="0" lang="en-US" sz="5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31800" dir="3900000" sx="108000" sy="108000" algn="ctr" rotWithShape="0">
                  <a:srgbClr val="000000">
                    <a:alpha val="51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229600" cy="11430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50800" dist="431800" dir="3900000" sx="108000" sy="108000" algn="ctr" rotWithShape="0">
                    <a:srgbClr val="000000">
                      <a:alpha val="51000"/>
                    </a:srgbClr>
                  </a:outerShdw>
                </a:effectLst>
              </a:rPr>
              <a:t>Spyware &amp; Antispyware</a:t>
            </a:r>
            <a:endParaRPr lang="en-US" dirty="0">
              <a:ln>
                <a:solidFill>
                  <a:srgbClr val="FF0000"/>
                </a:solidFill>
              </a:ln>
              <a:solidFill>
                <a:schemeClr val="bg1"/>
              </a:solidFill>
              <a:effectLst>
                <a:outerShdw blurRad="50800" dist="431800" dir="3900000" sx="108000" sy="108000" algn="ctr" rotWithShape="0">
                  <a:srgbClr val="000000">
                    <a:alpha val="51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6800" y="1752600"/>
            <a:ext cx="6705600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Spyware </a:t>
            </a:r>
            <a:br>
              <a:rPr lang="en-US" sz="48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en-US" sz="48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&amp; </a:t>
            </a:r>
            <a:br>
              <a:rPr lang="en-US" sz="48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en-US" sz="48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Antispyware</a:t>
            </a:r>
          </a:p>
          <a:p>
            <a:pPr algn="ctr"/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9" name="Whiskey Lullaby-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5562600" y="708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5000"/>
            <a:ext cx="850392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CoolWebSearch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Gator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180search Assistant</a:t>
            </a:r>
          </a:p>
          <a:p>
            <a:r>
              <a:rPr lang="en-US" sz="2000" dirty="0" err="1" smtClean="0">
                <a:solidFill>
                  <a:schemeClr val="bg1"/>
                </a:solidFill>
              </a:rPr>
              <a:t>InternetOptimizer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Hot as Hell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Advanced Keylogger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TIBs dialer</a:t>
            </a:r>
            <a:endParaRPr lang="en-US" sz="3200" dirty="0" smtClean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6723" y="1524002"/>
            <a:ext cx="80076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Following  are the top Spywares</a:t>
            </a:r>
            <a:endParaRPr lang="en-US" sz="3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431800" dir="3900000" sx="108000" sy="108000" algn="ctr" rotWithShape="0">
                    <a:srgbClr val="000000">
                      <a:alpha val="51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Spyware &amp; Antispyware</a:t>
            </a:r>
            <a:endParaRPr kumimoji="0" lang="en-US" sz="5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31800" dir="3900000" sx="108000" sy="108000" algn="ctr" rotWithShape="0">
                  <a:srgbClr val="000000">
                    <a:alpha val="51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35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5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4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7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6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9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1981200"/>
            <a:ext cx="8128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533400" y="4572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431800" dir="3900000" sx="108000" sy="108000" algn="ctr" rotWithShape="0">
                    <a:srgbClr val="000000">
                      <a:alpha val="51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Spyware &amp; Antispyware</a:t>
            </a:r>
            <a:endParaRPr kumimoji="0" lang="en-US" sz="5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31800" dir="3900000" sx="108000" sy="108000" algn="ctr" rotWithShape="0">
                  <a:srgbClr val="000000">
                    <a:alpha val="51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35480"/>
            <a:ext cx="8839200" cy="4389120"/>
          </a:xfrm>
        </p:spPr>
        <p:txBody>
          <a:bodyPr/>
          <a:lstStyle/>
          <a:p>
            <a:pPr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pPr lvl="1"/>
            <a:r>
              <a:rPr lang="en-US" sz="2600" dirty="0" smtClean="0">
                <a:solidFill>
                  <a:schemeClr val="bg1"/>
                </a:solidFill>
              </a:rPr>
              <a:t>Pop-up, rewrite search, change host file</a:t>
            </a:r>
          </a:p>
          <a:p>
            <a:pPr lvl="1"/>
            <a:r>
              <a:rPr lang="en-US" sz="2600" dirty="0" smtClean="0">
                <a:solidFill>
                  <a:schemeClr val="bg1"/>
                </a:solidFill>
              </a:rPr>
              <a:t>Recent variants of CoolWebSearch install using  malicious HTML applications or security flaws</a:t>
            </a:r>
            <a:br>
              <a:rPr lang="en-US" sz="2600" dirty="0" smtClean="0">
                <a:solidFill>
                  <a:schemeClr val="bg1"/>
                </a:solidFill>
              </a:rPr>
            </a:br>
            <a:r>
              <a:rPr lang="en-US" sz="2600" dirty="0" smtClean="0">
                <a:solidFill>
                  <a:schemeClr val="bg1"/>
                </a:solidFill>
              </a:rPr>
              <a:t>Such as exploits in the HTML Help format and Microsoft Java virtual machines.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431800" dir="3900000" sx="108000" sy="108000" algn="ctr" rotWithShape="0">
                    <a:srgbClr val="000000">
                      <a:alpha val="51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Spyware &amp; Antispyware</a:t>
            </a:r>
            <a:endParaRPr kumimoji="0" lang="en-US" sz="5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31800" dir="3900000" sx="108000" sy="108000" algn="ctr" rotWithShape="0">
                  <a:srgbClr val="000000">
                    <a:alpha val="51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2514600"/>
            <a:ext cx="5334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CoolWebSearch</a:t>
            </a:r>
            <a:endParaRPr lang="en-US" sz="3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2800" y="5257800"/>
            <a:ext cx="11525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68880"/>
            <a:ext cx="8229600" cy="4389120"/>
          </a:xfrm>
        </p:spPr>
        <p:txBody>
          <a:bodyPr/>
          <a:lstStyle/>
          <a:p>
            <a:pPr>
              <a:buNone/>
            </a:pP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Gator is an </a:t>
            </a:r>
            <a:r>
              <a:rPr lang="en-US" dirty="0" smtClean="0">
                <a:solidFill>
                  <a:schemeClr val="bg1"/>
                </a:solidFill>
                <a:hlinkClick r:id="rId2"/>
              </a:rPr>
              <a:t>adware</a:t>
            </a:r>
            <a:r>
              <a:rPr lang="en-US" dirty="0" smtClean="0">
                <a:solidFill>
                  <a:schemeClr val="bg1"/>
                </a:solidFill>
              </a:rPr>
              <a:t> program that may display banner advertisements based on user Web surfing habits.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Gator is usually bundled with numerous free software programs, including the popular file-sharing program </a:t>
            </a:r>
            <a:r>
              <a:rPr lang="en-US" dirty="0" smtClean="0">
                <a:solidFill>
                  <a:schemeClr val="bg1"/>
                </a:solidFill>
                <a:hlinkClick r:id="rId3"/>
              </a:rPr>
              <a:t>Kazaa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431800" dir="3900000" sx="108000" sy="108000" algn="ctr" rotWithShape="0">
                    <a:srgbClr val="000000">
                      <a:alpha val="51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Spyware &amp; Antispyware</a:t>
            </a:r>
            <a:endParaRPr kumimoji="0" lang="en-US" sz="5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31800" dir="3900000" sx="108000" sy="108000" algn="ctr" rotWithShape="0">
                  <a:srgbClr val="000000">
                    <a:alpha val="51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4724400"/>
            <a:ext cx="152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457200" y="2286000"/>
            <a:ext cx="46482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Gator (GAIN)</a:t>
            </a:r>
            <a:endParaRPr lang="en-US" sz="3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8229600" cy="4389120"/>
          </a:xfrm>
        </p:spPr>
        <p:txBody>
          <a:bodyPr/>
          <a:lstStyle/>
          <a:p>
            <a:pPr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Redirect IE error pages to ads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431800" dir="3900000" sx="108000" sy="108000" algn="ctr" rotWithShape="0">
                    <a:srgbClr val="000000">
                      <a:alpha val="51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Spyware &amp; Antispyware</a:t>
            </a:r>
            <a:endParaRPr kumimoji="0" lang="en-US" sz="5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31800" dir="3900000" sx="108000" sy="108000" algn="ctr" rotWithShape="0">
                  <a:srgbClr val="000000">
                    <a:alpha val="51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2057400"/>
            <a:ext cx="48370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Internet Optimizer</a:t>
            </a:r>
            <a:endParaRPr lang="en-US" sz="4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537494"/>
            <a:ext cx="9144000" cy="532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431800" dir="3900000" sx="108000" sy="108000" algn="ctr" rotWithShape="0">
                    <a:srgbClr val="000000">
                      <a:alpha val="51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Spyware &amp; Antispyware</a:t>
            </a:r>
            <a:endParaRPr kumimoji="0" lang="en-US" sz="5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31800" dir="3900000" sx="108000" sy="108000" algn="ctr" rotWithShape="0">
                  <a:srgbClr val="000000">
                    <a:alpha val="51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A few typical examples of spyware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0" rIns="0" bIns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431800" dir="3900000" sx="108000" sy="108000" algn="ctr" rotWithShape="0">
                    <a:srgbClr val="000000">
                      <a:alpha val="51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Spyware &amp; Antispyware</a:t>
            </a:r>
            <a:endParaRPr kumimoji="0" lang="en-US" sz="5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31800" dir="3900000" sx="108000" sy="108000" algn="ctr" rotWithShape="0">
                  <a:srgbClr val="000000">
                    <a:alpha val="51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357909">
            <a:off x="3097117" y="1531497"/>
            <a:ext cx="3892297" cy="274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9813066">
            <a:off x="312686" y="3735978"/>
            <a:ext cx="4661897" cy="2498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697751">
            <a:off x="5782758" y="3846371"/>
            <a:ext cx="2883827" cy="2572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1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431800" dir="3900000" sx="108000" sy="108000" algn="ctr" rotWithShape="0">
                    <a:srgbClr val="000000">
                      <a:alpha val="51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Spyware &amp; Antispyware</a:t>
            </a:r>
            <a:endParaRPr kumimoji="0" lang="en-US" sz="5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31800" dir="3900000" sx="108000" sy="108000" algn="ctr" rotWithShape="0">
                  <a:srgbClr val="000000">
                    <a:alpha val="51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05000" y="2971800"/>
            <a:ext cx="59436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NEVER CLICK THESE!!!!</a:t>
            </a:r>
            <a:endParaRPr lang="en-US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431800" dir="3900000" sx="108000" sy="108000" algn="ctr" rotWithShape="0">
                    <a:srgbClr val="000000">
                      <a:alpha val="51000"/>
                    </a:srgbClr>
                  </a:outerShdw>
                </a:effectLst>
              </a:rPr>
              <a:t>Spyware &amp; Antispyware</a:t>
            </a:r>
            <a:endParaRPr lang="en-US" dirty="0">
              <a:ln>
                <a:solidFill>
                  <a:srgbClr val="FF00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31800" dir="3900000" sx="108000" sy="108000" algn="ctr" rotWithShape="0">
                  <a:srgbClr val="000000">
                    <a:alpha val="51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95400" y="2514600"/>
            <a:ext cx="670560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Spyware &amp; its History</a:t>
            </a:r>
            <a:endParaRPr lang="en-US" sz="4800" b="1" i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371600"/>
            <a:ext cx="9144000" cy="5451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  <a:prstGeom prst="rect">
            <a:avLst/>
          </a:prstGeom>
        </p:spPr>
        <p:txBody>
          <a:bodyPr vert="horz" lIns="0" rIns="0" bIns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431800" dir="3900000" sx="108000" sy="108000" algn="ctr" rotWithShape="0">
                    <a:srgbClr val="000000">
                      <a:alpha val="51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Spyware &amp; Antispyware</a:t>
            </a:r>
            <a:endParaRPr kumimoji="0" lang="en-US" sz="5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31800" dir="3900000" sx="108000" sy="108000" algn="ctr" rotWithShape="0">
                  <a:srgbClr val="000000">
                    <a:alpha val="51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05000" y="2971801"/>
            <a:ext cx="57912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NEVER </a:t>
            </a:r>
            <a:br>
              <a:rPr lang="en-US" sz="2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en-US" sz="2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CLICK </a:t>
            </a:r>
            <a:br>
              <a:rPr lang="en-US" sz="2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en-US" sz="2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THESE!!!!</a:t>
            </a:r>
            <a:endParaRPr lang="en-US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4" grpId="1"/>
      <p:bldP spid="4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431800" dir="3900000" sx="108000" sy="108000" algn="ctr" rotWithShape="0">
                    <a:srgbClr val="000000">
                      <a:alpha val="51000"/>
                    </a:srgbClr>
                  </a:outerShdw>
                </a:effectLst>
              </a:rPr>
              <a:t>Spyware &amp; Antispyware</a:t>
            </a:r>
            <a:endParaRPr lang="en-US" dirty="0">
              <a:ln>
                <a:solidFill>
                  <a:srgbClr val="FF00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31800" dir="3900000" sx="108000" sy="108000" algn="ctr" rotWithShape="0">
                  <a:srgbClr val="000000">
                    <a:alpha val="51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95400" y="2514600"/>
            <a:ext cx="6705600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Antispyware &amp; manual removal techniques</a:t>
            </a:r>
            <a:endParaRPr lang="en-US" sz="4800" b="1" i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5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133600"/>
            <a:ext cx="8229600" cy="4389120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   </a:t>
            </a:r>
          </a:p>
          <a:p>
            <a:pPr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Designed or intended to combat or eliminate spyware on a computer system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431800" dir="3900000" sx="108000" sy="108000" algn="ctr" rotWithShape="0">
                    <a:srgbClr val="000000">
                      <a:alpha val="51000"/>
                    </a:srgbClr>
                  </a:outerShdw>
                </a:effectLst>
              </a:rPr>
              <a:t>Spyware &amp; Antispyware</a:t>
            </a:r>
            <a:endParaRPr lang="en-US" dirty="0">
              <a:ln>
                <a:solidFill>
                  <a:srgbClr val="FF00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31800" dir="3900000" sx="108000" sy="108000" algn="ctr" rotWithShape="0">
                  <a:srgbClr val="000000">
                    <a:alpha val="51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0" y="1981200"/>
            <a:ext cx="44196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Antispyware</a:t>
            </a:r>
            <a:endParaRPr lang="en-US" sz="4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0"/>
                            </p:stCondLst>
                            <p:childTnLst>
                              <p:par>
                                <p:cTn id="17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389120"/>
          </a:xfrm>
        </p:spPr>
        <p:txBody>
          <a:bodyPr/>
          <a:lstStyle/>
          <a:p>
            <a:pPr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Change browser (e.g. Mozilla, opera, chrome)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Do not download executables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Only download from vendors or well-checked sites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Watch out for cookies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Avoid HTML e-mails – Use plaintext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Read EULA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Avoid drive-by download – Change security level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431800" dir="3900000" sx="108000" sy="108000" algn="ctr" rotWithShape="0">
                    <a:srgbClr val="000000">
                      <a:alpha val="51000"/>
                    </a:srgbClr>
                  </a:outerShdw>
                </a:effectLst>
              </a:rPr>
              <a:t>Spyware &amp; Antispyware</a:t>
            </a:r>
            <a:endParaRPr lang="en-US" dirty="0">
              <a:ln>
                <a:solidFill>
                  <a:srgbClr val="FF00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31800" dir="3900000" sx="108000" sy="108000" algn="ctr" rotWithShape="0">
                  <a:srgbClr val="000000">
                    <a:alpha val="51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1676400"/>
            <a:ext cx="75389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Good practices on the internet</a:t>
            </a:r>
            <a:endParaRPr lang="en-US" sz="4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64080"/>
            <a:ext cx="8229600" cy="4389120"/>
          </a:xfrm>
        </p:spPr>
        <p:txBody>
          <a:bodyPr/>
          <a:lstStyle/>
          <a:p>
            <a:pPr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Superantispyware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Spy Sweeper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Ad-Aware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Windows Defender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Spyware Eliminator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Counter Spy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**Spy Deleter – Installs spyware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431800" dir="3900000" sx="108000" sy="108000" algn="ctr" rotWithShape="0">
                    <a:srgbClr val="000000">
                      <a:alpha val="51000"/>
                    </a:srgbClr>
                  </a:outerShdw>
                </a:effectLst>
              </a:rPr>
              <a:t>Spyware &amp; Antispyware</a:t>
            </a:r>
            <a:endParaRPr lang="en-US" dirty="0">
              <a:ln>
                <a:solidFill>
                  <a:srgbClr val="FF00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31800" dir="3900000" sx="108000" sy="108000" algn="ctr" rotWithShape="0">
                  <a:srgbClr val="000000">
                    <a:alpha val="51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232" y="1600200"/>
            <a:ext cx="87379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Best antispywares around the globe</a:t>
            </a:r>
            <a:endParaRPr lang="en-US" sz="4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5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3" presetClass="entr" presetSubtype="5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3" presetClass="entr" presetSubtype="5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50"/>
                            </p:stCondLst>
                            <p:childTnLst>
                              <p:par>
                                <p:cTn id="25" presetID="3" presetClass="entr" presetSubtype="5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3" presetClass="entr" presetSubtype="5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50"/>
                            </p:stCondLst>
                            <p:childTnLst>
                              <p:par>
                                <p:cTn id="33" presetID="3" presetClass="entr" presetSubtype="5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3" presetClass="entr" presetSubtype="5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                        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 spyware remover actively scans your computer for spyware by analyzing the codes comparing these to its database of known spyware definitions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key to effective spyware detection is the cleaner's definitions database that's provided by the software publisher.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larger the database, the more spyware the cleaner can identify and remove.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431800" dir="3900000" sx="108000" sy="108000" algn="ctr" rotWithShape="0">
                    <a:srgbClr val="000000">
                      <a:alpha val="51000"/>
                    </a:srgbClr>
                  </a:outerShdw>
                </a:effectLst>
              </a:rPr>
              <a:t>Spyware &amp; Antispyware</a:t>
            </a:r>
            <a:endParaRPr lang="en-US" dirty="0">
              <a:ln>
                <a:solidFill>
                  <a:srgbClr val="FF00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31800" dir="3900000" sx="108000" sy="108000" algn="ctr" rotWithShape="0">
                  <a:srgbClr val="000000">
                    <a:alpha val="51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0" y="1676400"/>
            <a:ext cx="58816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How antispyware works</a:t>
            </a:r>
            <a:endParaRPr lang="en-US" sz="4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00"/>
                            </p:stCondLst>
                            <p:childTnLst>
                              <p:par>
                                <p:cTn id="21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100"/>
                            </p:stCondLst>
                            <p:childTnLst>
                              <p:par>
                                <p:cTn id="2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33400" y="1676400"/>
          <a:ext cx="81534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431800" dir="3900000" sx="108000" sy="108000" algn="ctr" rotWithShape="0">
                    <a:srgbClr val="000000">
                      <a:alpha val="51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Spyware &amp; Antispyware</a:t>
            </a:r>
            <a:endParaRPr kumimoji="0" lang="en-US" sz="5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31800" dir="3900000" sx="108000" sy="108000" algn="ctr" rotWithShape="0">
                  <a:srgbClr val="000000">
                    <a:alpha val="51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Bevel 6"/>
          <p:cNvSpPr/>
          <p:nvPr/>
        </p:nvSpPr>
        <p:spPr>
          <a:xfrm>
            <a:off x="2209800" y="5791200"/>
            <a:ext cx="4572000" cy="685800"/>
          </a:xfrm>
          <a:prstGeom prst="beve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ANTISPYWARES</a:t>
            </a:r>
            <a:endParaRPr lang="en-US" dirty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F2BC6B5-62CC-430E-AB04-A87B2A45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graphicEl>
                                              <a:dgm id="{EF2BC6B5-62CC-430E-AB04-A87B2A4599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D098EF0-B2A9-4048-97EC-628BE5B862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graphicEl>
                                              <a:dgm id="{5D098EF0-B2A9-4048-97EC-628BE5B862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F9DFF7C-EB33-4E46-A577-5857B6925E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dgm id="{EF9DFF7C-EB33-4E46-A577-5857B6925E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A876147-23DF-42EB-871C-8B23EFB64B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graphicEl>
                                              <a:dgm id="{9A876147-23DF-42EB-871C-8B23EFB64B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9DA15B1-7468-4D0F-8D26-8BE458EAC7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graphicEl>
                                              <a:dgm id="{F9DA15B1-7468-4D0F-8D26-8BE458EAC7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E74B03-DA21-4244-880D-B316C13A69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graphicEl>
                                              <a:dgm id="{E8E74B03-DA21-4244-880D-B316C13A69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C90BD1-F44E-4848-B8D5-FFC3B53D31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graphicEl>
                                              <a:dgm id="{D5C90BD1-F44E-4848-B8D5-FFC3B53D31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5" grpId="0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905000"/>
            <a:ext cx="5029200" cy="9144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</a:rPr>
            </a:b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3048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431800" dir="3900000" sx="108000" sy="108000" algn="ctr" rotWithShape="0">
                    <a:srgbClr val="000000">
                      <a:alpha val="51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Spyware &amp; Antispyware</a:t>
            </a:r>
            <a:endParaRPr kumimoji="0" lang="en-US" sz="5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31800" dir="3900000" sx="108000" sy="108000" algn="ctr" rotWithShape="0">
                  <a:srgbClr val="000000">
                    <a:alpha val="51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3200400"/>
            <a:ext cx="23812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1981200" y="1981200"/>
            <a:ext cx="57912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i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A short tutorial to </a:t>
            </a:r>
            <a:endParaRPr lang="en-US" sz="4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idx="1"/>
          </p:nvPr>
        </p:nvSpPr>
        <p:spPr>
          <a:xfrm>
            <a:off x="304800" y="4038600"/>
            <a:ext cx="8503920" cy="1752600"/>
          </a:xfrm>
        </p:spPr>
        <p:txBody>
          <a:bodyPr numCol="1">
            <a:normAutofit/>
          </a:bodyPr>
          <a:lstStyle/>
          <a:p>
            <a:pPr>
              <a:buClr>
                <a:schemeClr val="accent3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pyware  refers to programs that </a:t>
            </a:r>
            <a:r>
              <a:rPr lang="en-US" smtClean="0">
                <a:solidFill>
                  <a:schemeClr val="bg1"/>
                </a:solidFill>
              </a:rPr>
              <a:t>use our </a:t>
            </a:r>
            <a:r>
              <a:rPr lang="en-US" dirty="0" smtClean="0">
                <a:solidFill>
                  <a:schemeClr val="bg1"/>
                </a:solidFill>
              </a:rPr>
              <a:t>Internet connection to send information </a:t>
            </a:r>
            <a:r>
              <a:rPr lang="en-US" smtClean="0">
                <a:solidFill>
                  <a:schemeClr val="bg1"/>
                </a:solidFill>
              </a:rPr>
              <a:t>from our </a:t>
            </a:r>
            <a:r>
              <a:rPr lang="en-US" dirty="0" smtClean="0">
                <a:solidFill>
                  <a:schemeClr val="bg1"/>
                </a:solidFill>
              </a:rPr>
              <a:t>personal computer  to some other computer, normally without our knowledge or permission. 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00200" y="2209800"/>
            <a:ext cx="5813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What is Spyware?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3400" y="3048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431800" dir="3900000" sx="108000" sy="108000" algn="ctr" rotWithShape="0">
                    <a:srgbClr val="000000">
                      <a:alpha val="51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Spyware &amp; Antispyware</a:t>
            </a:r>
            <a:endParaRPr kumimoji="0" lang="en-US" sz="5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31800" dir="3900000" sx="108000" sy="108000" algn="ctr" rotWithShape="0">
                  <a:srgbClr val="000000">
                    <a:alpha val="51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68880"/>
            <a:ext cx="8229600" cy="4389120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The best scan that we can have on our PC is turning the Safe-Mode on and have a scan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Safe-mode enables a user to work with the least enabled devices and utilities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Even most of the drivers are disabled in a safe-mode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A low resolution profile can be seen once safe-mode is turned on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431800" dir="3900000" sx="108000" sy="108000" algn="ctr" rotWithShape="0">
                    <a:srgbClr val="000000">
                      <a:alpha val="51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Spyware &amp; Antispyware</a:t>
            </a:r>
            <a:endParaRPr kumimoji="0" lang="en-US" sz="5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31800" dir="3900000" sx="108000" sy="108000" algn="ctr" rotWithShape="0">
                  <a:srgbClr val="000000">
                    <a:alpha val="51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1592759"/>
            <a:ext cx="82296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i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Safemode Scan</a:t>
            </a:r>
            <a:r>
              <a:rPr lang="en-US" sz="4400" b="1" i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n-US" sz="4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5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3" presetClass="entr" presetSubtype="5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3" presetClass="entr" presetSubtype="5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450"/>
                            </p:stCondLst>
                            <p:childTnLst>
                              <p:par>
                                <p:cTn id="25" presetID="3" presetClass="entr" presetSubtype="5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</a:rPr>
            </a:b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>
              <a:buNone/>
            </a:pP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</a:rPr>
              <a:t>SAFE-MODE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431800" dir="3900000" sx="108000" sy="108000" algn="ctr" rotWithShape="0">
                    <a:srgbClr val="000000">
                      <a:alpha val="51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Spyware &amp; Antispyware</a:t>
            </a:r>
            <a:endParaRPr kumimoji="0" lang="en-US" sz="5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31800" dir="3900000" sx="108000" sy="108000" algn="ctr" rotWithShape="0">
                  <a:srgbClr val="000000">
                    <a:alpha val="51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1200" y="1981200"/>
            <a:ext cx="57912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i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A short tutorial to </a:t>
            </a:r>
            <a:endParaRPr lang="en-US" sz="4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97480"/>
            <a:ext cx="8229600" cy="4389120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Now what you do is that you locally run your antispyware program from the start menu,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Running the program, you can have thorough scan of the system including the drivers and the items that occupy 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431800" dir="3900000" sx="108000" sy="108000" algn="ctr" rotWithShape="0">
                    <a:srgbClr val="000000">
                      <a:alpha val="51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Spyware &amp; Antispyware</a:t>
            </a:r>
            <a:endParaRPr kumimoji="0" lang="en-US" sz="5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31800" dir="3900000" sx="108000" sy="108000" algn="ctr" rotWithShape="0">
                  <a:srgbClr val="000000">
                    <a:alpha val="51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2005280"/>
            <a:ext cx="5291000" cy="6617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7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Scanning in Safe-mode</a:t>
            </a:r>
            <a:endParaRPr lang="en-US" sz="37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431800" dir="3900000" sx="108000" sy="108000" algn="ctr" rotWithShape="0">
                    <a:srgbClr val="000000">
                      <a:alpha val="51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Spyware &amp; Antispyware</a:t>
            </a:r>
            <a:endParaRPr kumimoji="0" lang="en-US" sz="5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31800" dir="3900000" sx="108000" sy="108000" algn="ctr" rotWithShape="0">
                  <a:srgbClr val="000000">
                    <a:alpha val="51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2005280"/>
            <a:ext cx="6086924" cy="6617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7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What </a:t>
            </a:r>
            <a:r>
              <a:rPr lang="en-US" sz="37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google</a:t>
            </a:r>
            <a:r>
              <a:rPr lang="en-US" sz="37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can do for us?</a:t>
            </a:r>
            <a:endParaRPr lang="en-US" sz="37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3048000"/>
            <a:ext cx="6477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Google is a search engine, we all know, but this can benefit you in some more ways.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Clr>
                <a:schemeClr val="tx2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Let us see how </a:t>
            </a:r>
            <a:r>
              <a:rPr lang="en-US" dirty="0" err="1" smtClean="0">
                <a:solidFill>
                  <a:schemeClr val="bg1"/>
                </a:solidFill>
              </a:rPr>
              <a:t>google</a:t>
            </a:r>
            <a:r>
              <a:rPr lang="en-US" dirty="0" smtClean="0">
                <a:solidFill>
                  <a:schemeClr val="bg1"/>
                </a:solidFill>
              </a:rPr>
              <a:t> would help you  removing a spyware manually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ITC PROJECT\a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276600"/>
            <a:ext cx="8229600" cy="4389120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Task-manager, ms utility to manage the processes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Helps to terminate the spywares and remove them manually.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Terminate a program, not working.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Terminate programs, not in use</a:t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</a:rPr>
            </a:b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431800" dir="3900000" sx="108000" sy="108000" algn="ctr" rotWithShape="0">
                    <a:srgbClr val="000000">
                      <a:alpha val="51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Spyware &amp; Antispyware</a:t>
            </a:r>
            <a:endParaRPr kumimoji="0" lang="en-US" sz="5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31800" dir="3900000" sx="108000" sy="108000" algn="ctr" rotWithShape="0">
                  <a:srgbClr val="000000">
                    <a:alpha val="51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0600" y="1524000"/>
            <a:ext cx="7239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Overlooking the Task manager</a:t>
            </a:r>
            <a:endParaRPr lang="en-US" sz="4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95600"/>
            <a:ext cx="8229600" cy="4389120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A Combo of the keys CTRL, ALT &amp; DEL at any time in windows runtime mode opens a box termed as task-manager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Once opened, go upon processes and see which process to terminate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This terminology of terminating a process helps you  delete spywares from the  root directory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The root directory for most spywares is C:/Windows/System32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431800" dir="3900000" sx="108000" sy="108000" algn="ctr" rotWithShape="0">
                    <a:srgbClr val="000000">
                      <a:alpha val="51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Spyware &amp; Antispyware</a:t>
            </a:r>
            <a:endParaRPr kumimoji="0" lang="en-US" sz="5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31800" dir="3900000" sx="108000" sy="108000" algn="ctr" rotWithShape="0">
                  <a:srgbClr val="000000">
                    <a:alpha val="51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5000" y="1447800"/>
            <a:ext cx="57912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i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A short tutorial to</a:t>
            </a:r>
            <a:br>
              <a:rPr lang="en-US" sz="4400" b="1" i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4400" b="1" i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task-manager </a:t>
            </a:r>
            <a:endParaRPr lang="en-US" sz="4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idx="1"/>
          </p:nvPr>
        </p:nvSpPr>
        <p:spPr>
          <a:xfrm>
            <a:off x="228600" y="2819400"/>
            <a:ext cx="8424672" cy="33558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000" i="1" dirty="0" smtClean="0">
                <a:solidFill>
                  <a:schemeClr val="bg1"/>
                </a:solidFill>
              </a:rPr>
              <a:t>            </a:t>
            </a:r>
            <a:r>
              <a:rPr lang="en-US" sz="3900" i="1" dirty="0" smtClean="0">
                <a:solidFill>
                  <a:schemeClr val="bg1"/>
                </a:solidFill>
              </a:rPr>
              <a:t>In General: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Do not work as viruses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Create unwanted: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      CPU activity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      Disk usage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      Network traffic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Rarely "lives" alone</a:t>
            </a:r>
          </a:p>
          <a:p>
            <a:pPr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1601" y="1524000"/>
            <a:ext cx="5813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What is Spyware?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172200" y="3810000"/>
            <a:ext cx="1703294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33400" y="2286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431800" dir="3900000" sx="108000" sy="108000" algn="ctr" rotWithShape="0">
                    <a:srgbClr val="000000">
                      <a:alpha val="51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Spyware &amp; Antispyware</a:t>
            </a:r>
            <a:endParaRPr kumimoji="0" lang="en-US" sz="5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31800" dir="3900000" sx="108000" sy="108000" algn="ctr" rotWithShape="0">
                  <a:srgbClr val="000000">
                    <a:alpha val="51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-5410200"/>
            <a:ext cx="426280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A known spyware is generally terminated and then deleted from the registry and from the root directory after terminating it from the processes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The spywares can manually be terminated only if you’re aware of the system’s processes.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The processes include drivers, running applications and spywares as well.  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Spywares and spywares usually show up under the user section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431800" dir="3900000" sx="108000" sy="108000" algn="ctr" rotWithShape="0">
                    <a:srgbClr val="000000">
                      <a:alpha val="51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Spyware &amp; Antispyware</a:t>
            </a:r>
            <a:endParaRPr kumimoji="0" lang="en-US" sz="5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31800" dir="3900000" sx="108000" sy="108000" algn="ctr" rotWithShape="0">
                  <a:srgbClr val="000000">
                    <a:alpha val="51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2438400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Another  ms-utility that enables ms. Windows users to edit the start-up processes configurations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With this utility you can stop spywares to run at the start-up.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431800" dir="3900000" sx="108000" sy="108000" algn="ctr" rotWithShape="0">
                    <a:srgbClr val="000000">
                      <a:alpha val="51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Spyware &amp; Antispyware</a:t>
            </a:r>
            <a:endParaRPr kumimoji="0" lang="en-US" sz="5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31800" dir="3900000" sx="108000" sy="108000" algn="ctr" rotWithShape="0">
                  <a:srgbClr val="000000">
                    <a:alpha val="51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1828800"/>
            <a:ext cx="24164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Msconfig</a:t>
            </a:r>
            <a:endParaRPr lang="en-US" sz="4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0" y="2971800"/>
            <a:ext cx="2362200" cy="457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600" b="1" i="1" dirty="0" smtClean="0">
                <a:solidFill>
                  <a:schemeClr val="bg1">
                    <a:lumMod val="95000"/>
                  </a:schemeClr>
                </a:solidFill>
              </a:rPr>
              <a:t>Msconfig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431800" dir="3900000" sx="108000" sy="108000" algn="ctr" rotWithShape="0">
                    <a:srgbClr val="000000">
                      <a:alpha val="51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Spyware &amp; Antispyware</a:t>
            </a:r>
            <a:endParaRPr kumimoji="0" lang="en-US" sz="5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31800" dir="3900000" sx="108000" sy="108000" algn="ctr" rotWithShape="0">
                  <a:srgbClr val="000000">
                    <a:alpha val="51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1200" y="1981200"/>
            <a:ext cx="57912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i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A short tutorial to </a:t>
            </a:r>
            <a:endParaRPr lang="en-US" sz="4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5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/>
      <p:bldP spid="4" grpId="0"/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09600" y="2380595"/>
            <a:ext cx="8077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4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These first viruses weren't dangerous  only meant as a bit of fun.</a:t>
            </a:r>
          </a:p>
          <a:p>
            <a:pPr>
              <a:buClr>
                <a:schemeClr val="accent4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People have always been looking for a way to use the internet to make money.</a:t>
            </a:r>
            <a:br>
              <a:rPr lang="en-US" sz="2000" dirty="0" smtClean="0">
                <a:solidFill>
                  <a:schemeClr val="bg1"/>
                </a:solidFill>
              </a:rPr>
            </a:br>
            <a:endParaRPr lang="en-US" sz="2000" dirty="0" smtClean="0">
              <a:solidFill>
                <a:schemeClr val="bg1"/>
              </a:solidFill>
            </a:endParaRPr>
          </a:p>
          <a:p>
            <a:pPr>
              <a:buClr>
                <a:schemeClr val="accent4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In the 1990's people started advertising on the internet as a way to promote their businesses.</a:t>
            </a:r>
            <a:br>
              <a:rPr lang="en-US" sz="2000" dirty="0" smtClean="0">
                <a:solidFill>
                  <a:schemeClr val="bg1"/>
                </a:solidFill>
              </a:rPr>
            </a:br>
            <a:endParaRPr lang="en-US" sz="2000" dirty="0" smtClean="0">
              <a:solidFill>
                <a:schemeClr val="bg1"/>
              </a:solidFill>
            </a:endParaRPr>
          </a:p>
          <a:p>
            <a:pPr>
              <a:buClr>
                <a:schemeClr val="accent4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Internet marketing was initially used to promote all sorts of things.</a:t>
            </a:r>
            <a:br>
              <a:rPr lang="en-US" sz="2000" dirty="0" smtClean="0">
                <a:solidFill>
                  <a:schemeClr val="bg1"/>
                </a:solidFill>
              </a:rPr>
            </a:br>
            <a:endParaRPr lang="en-US" sz="2000" dirty="0" smtClean="0">
              <a:solidFill>
                <a:schemeClr val="bg1"/>
              </a:solidFill>
            </a:endParaRPr>
          </a:p>
          <a:p>
            <a:pPr>
              <a:buClr>
                <a:schemeClr val="accent4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Banner adverts and text links were common types of advertising campaigns.</a:t>
            </a:r>
            <a:br>
              <a:rPr lang="en-US" sz="2000" dirty="0" smtClean="0">
                <a:solidFill>
                  <a:schemeClr val="bg1"/>
                </a:solidFill>
              </a:rPr>
            </a:br>
            <a:endParaRPr lang="en-US" sz="2000" dirty="0" smtClean="0">
              <a:solidFill>
                <a:schemeClr val="bg1"/>
              </a:solidFill>
            </a:endParaRPr>
          </a:p>
          <a:p>
            <a:pPr>
              <a:buClr>
                <a:schemeClr val="accent4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The first known use of the expression "spyware" occurred on October 17th, 1994 in a post that joked about Microsoft's business model.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431800" dir="3900000" sx="108000" sy="108000" algn="ctr" rotWithShape="0">
                    <a:srgbClr val="000000">
                      <a:alpha val="51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Spyware &amp; Antispyware</a:t>
            </a:r>
            <a:endParaRPr kumimoji="0" lang="en-US" sz="5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31800" dir="3900000" sx="108000" sy="108000" algn="ctr" rotWithShape="0">
                  <a:srgbClr val="000000">
                    <a:alpha val="51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33600" y="1371600"/>
            <a:ext cx="45418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First Spyware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35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65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5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431800" dir="3900000" sx="108000" sy="108000" algn="ctr" rotWithShape="0">
                    <a:srgbClr val="000000">
                      <a:alpha val="51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Spyware &amp; Antispyware</a:t>
            </a:r>
            <a:endParaRPr kumimoji="0" lang="en-US" sz="5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31800" dir="3900000" sx="108000" sy="108000" algn="ctr" rotWithShape="0">
                  <a:srgbClr val="000000">
                    <a:alpha val="51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2667000"/>
            <a:ext cx="6477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Lets you play with the registry of </a:t>
            </a:r>
            <a:r>
              <a:rPr lang="en-US" dirty="0" err="1" smtClean="0">
                <a:solidFill>
                  <a:schemeClr val="bg1"/>
                </a:solidFill>
              </a:rPr>
              <a:t>softwares</a:t>
            </a:r>
            <a:r>
              <a:rPr lang="en-US" dirty="0" smtClean="0">
                <a:solidFill>
                  <a:schemeClr val="bg1"/>
                </a:solidFill>
              </a:rPr>
              <a:t> and </a:t>
            </a:r>
            <a:r>
              <a:rPr lang="en-US" dirty="0" err="1" smtClean="0">
                <a:solidFill>
                  <a:schemeClr val="bg1"/>
                </a:solidFill>
              </a:rPr>
              <a:t>hardwares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>
              <a:buClr>
                <a:schemeClr val="tx2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Now see the Tutorial.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4400" y="1828800"/>
            <a:ext cx="20465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Regedit</a:t>
            </a:r>
            <a:endParaRPr lang="en-US" sz="4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References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http://www.wikipedia.org/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http://www.microsoft.com/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http://www.grc.com/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http://www.spywarewarrior.com/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hlinkClick r:id="rId2"/>
              </a:rPr>
              <a:t>http://www.winsupersite.com/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431800" dir="3900000" sx="108000" sy="108000" algn="ctr" rotWithShape="0">
                    <a:srgbClr val="000000">
                      <a:alpha val="51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Spyware &amp; Antispyware</a:t>
            </a:r>
            <a:endParaRPr kumimoji="0" lang="en-US" sz="5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31800" dir="3900000" sx="108000" sy="108000" algn="ctr" rotWithShape="0">
                  <a:srgbClr val="000000">
                    <a:alpha val="51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431800" dir="3900000" sx="108000" sy="108000" algn="ctr" rotWithShape="0">
                    <a:srgbClr val="000000">
                      <a:alpha val="51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Spyware &amp; Antispyware</a:t>
            </a:r>
            <a:endParaRPr kumimoji="0" lang="en-US" sz="5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31800" dir="3900000" sx="108000" sy="108000" algn="ctr" rotWithShape="0">
                  <a:srgbClr val="000000">
                    <a:alpha val="51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1612880"/>
            <a:ext cx="8529579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These tutorials and presentation</a:t>
            </a:r>
            <a:br>
              <a:rPr lang="en-US" sz="3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3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was giving to you</a:t>
            </a:r>
            <a:br>
              <a:rPr lang="en-US" sz="3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3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in hope that</a:t>
            </a:r>
            <a:br>
              <a:rPr lang="en-US" sz="3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3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you can have a professional </a:t>
            </a:r>
            <a:br>
              <a:rPr lang="en-US" sz="3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3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approach towards cleanin’ your system</a:t>
            </a:r>
            <a:br>
              <a:rPr lang="en-US" sz="3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3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rather than formatting it.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allAtOnce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3124200"/>
            <a:ext cx="760842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Thanks To all of you </a:t>
            </a:r>
            <a:b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for letting us host </a:t>
            </a:r>
            <a:b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this presentation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431800" dir="3900000" sx="108000" sy="108000" algn="ctr" rotWithShape="0">
                    <a:srgbClr val="000000">
                      <a:alpha val="51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Spyware &amp; Antispyware</a:t>
            </a:r>
            <a:endParaRPr kumimoji="0" lang="en-US" sz="5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31800" dir="3900000" sx="108000" sy="108000" algn="ctr" rotWithShape="0">
                  <a:srgbClr val="000000">
                    <a:alpha val="51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468880"/>
            <a:ext cx="8229600" cy="438912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October 17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1994: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 Usenet: Making fun at MS business model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Early 2000: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 First reports of “spyware” - Aureate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2000: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First anti-“spyware” software OptOut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About 6 known spyware + about 5 possible spyware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January 26th 2001: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 Press release: ZoneAlarm Personal Firewall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1600" y="1524000"/>
            <a:ext cx="667182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Spyware’s Evolution</a:t>
            </a:r>
            <a:endParaRPr lang="en-US" sz="4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431800" dir="3900000" sx="108000" sy="108000" algn="ctr" rotWithShape="0">
                    <a:srgbClr val="000000">
                      <a:alpha val="51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Spyware &amp; Antispyware</a:t>
            </a:r>
            <a:endParaRPr kumimoji="0" lang="en-US" sz="5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31800" dir="3900000" sx="108000" sy="108000" algn="ctr" rotWithShape="0">
                  <a:srgbClr val="000000">
                    <a:alpha val="51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1400" y="54864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" y="2667000"/>
            <a:ext cx="8503920" cy="4572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Saturday, 25 Jan 2003 — A New Worm is Loose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The worm is known by the names "SQL Sapphire”.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In 2005, spywares came in the form of Active-X controls, with ads, as a browser-hijacks.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Since then, the computer-community has used the term in its current definition.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1524000"/>
            <a:ext cx="891540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Spyware  in  21</a:t>
            </a:r>
            <a:r>
              <a:rPr lang="en-US" sz="5000" b="1" baseline="3000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st</a:t>
            </a:r>
            <a:r>
              <a:rPr lang="en-US" sz="5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 century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431800" dir="3900000" sx="108000" sy="108000" algn="ctr" rotWithShape="0">
                    <a:srgbClr val="000000">
                      <a:alpha val="51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Spyware &amp; Antispyware</a:t>
            </a:r>
            <a:endParaRPr kumimoji="0" lang="en-US" sz="5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31800" dir="3900000" sx="108000" sy="108000" algn="ctr" rotWithShape="0">
                  <a:srgbClr val="000000">
                    <a:alpha val="51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1042</TotalTime>
  <Words>1072</Words>
  <Application>Microsoft Office PowerPoint</Application>
  <PresentationFormat>On-screen Show (4:3)</PresentationFormat>
  <Paragraphs>226</Paragraphs>
  <Slides>67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Flow</vt:lpstr>
      <vt:lpstr>Slide 1</vt:lpstr>
      <vt:lpstr>Spyware &amp; Antispyware</vt:lpstr>
      <vt:lpstr>Spyware &amp; Antispyware</vt:lpstr>
      <vt:lpstr> </vt:lpstr>
      <vt:lpstr>Slide 5</vt:lpstr>
      <vt:lpstr>Spyware &amp; Antispyware</vt:lpstr>
      <vt:lpstr>Slide 7</vt:lpstr>
      <vt:lpstr>Slide 8</vt:lpstr>
      <vt:lpstr>Slide 9</vt:lpstr>
      <vt:lpstr> </vt:lpstr>
      <vt:lpstr>Spyware &amp; Antispyware</vt:lpstr>
      <vt:lpstr>Slide 12</vt:lpstr>
      <vt:lpstr>Slide 13</vt:lpstr>
      <vt:lpstr>Slide 14</vt:lpstr>
      <vt:lpstr>Spyware &amp; Antispyware</vt:lpstr>
      <vt:lpstr>Spyware &amp; Antispyware</vt:lpstr>
      <vt:lpstr>Slide 17</vt:lpstr>
      <vt:lpstr>Slide 18</vt:lpstr>
      <vt:lpstr>Slide 19</vt:lpstr>
      <vt:lpstr>Slide 20</vt:lpstr>
      <vt:lpstr>Spyware &amp; Antispyware</vt:lpstr>
      <vt:lpstr>Slide 22</vt:lpstr>
      <vt:lpstr>Slide 23</vt:lpstr>
      <vt:lpstr>Slide 24</vt:lpstr>
      <vt:lpstr>Slide 25</vt:lpstr>
      <vt:lpstr>Spyware &amp; Antispyware</vt:lpstr>
      <vt:lpstr>Slide 27</vt:lpstr>
      <vt:lpstr>Slide 28</vt:lpstr>
      <vt:lpstr>Spyware &amp; Antispyware</vt:lpstr>
      <vt:lpstr>Spyware &amp; Antispyware</vt:lpstr>
      <vt:lpstr>Spyware &amp; Antispyware</vt:lpstr>
      <vt:lpstr>Spyware &amp; Antispyware</vt:lpstr>
      <vt:lpstr>Spyware &amp; Antispyware</vt:lpstr>
      <vt:lpstr>Spyware &amp; Antispyware</vt:lpstr>
      <vt:lpstr>Spyware &amp; Antispyware</vt:lpstr>
      <vt:lpstr>Slide 36</vt:lpstr>
      <vt:lpstr>Slide 37</vt:lpstr>
      <vt:lpstr>Slide 38</vt:lpstr>
      <vt:lpstr>Slide 39</vt:lpstr>
      <vt:lpstr>Safemode Scan 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Spyware and Antispyware</dc:title>
  <dc:subject>Computer Spywares</dc:subject>
  <dc:creator>www.futureit.yolasite.com</dc:creator>
  <cp:keywords>Spyware and Antispyware</cp:keywords>
  <dc:description>www.presentationpoint.yolasite.com</dc:description>
  <cp:lastModifiedBy>L1F10BSCS0025</cp:lastModifiedBy>
  <cp:revision>157</cp:revision>
  <dcterms:created xsi:type="dcterms:W3CDTF">2010-01-10T14:07:34Z</dcterms:created>
  <dcterms:modified xsi:type="dcterms:W3CDTF">2011-03-01T10:18:01Z</dcterms:modified>
  <cp:category>Computer Spywares</cp:category>
</cp:coreProperties>
</file>